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24.xml" ContentType="application/vnd.openxmlformats-officedocument.presentationml.slide+xml"/>
  <Override PartName="/ppt/slides/slide90.xml" ContentType="application/vnd.openxmlformats-officedocument.presentationml.slide+xml"/>
  <Override PartName="/ppt/slides/slide16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89" r:id="rId2"/>
    <p:sldId id="256" r:id="rId3"/>
    <p:sldId id="290" r:id="rId4"/>
    <p:sldId id="258" r:id="rId5"/>
    <p:sldId id="265" r:id="rId6"/>
    <p:sldId id="263" r:id="rId7"/>
    <p:sldId id="264" r:id="rId8"/>
    <p:sldId id="276" r:id="rId9"/>
    <p:sldId id="277" r:id="rId10"/>
    <p:sldId id="291" r:id="rId11"/>
    <p:sldId id="266" r:id="rId12"/>
    <p:sldId id="274" r:id="rId13"/>
    <p:sldId id="275" r:id="rId14"/>
    <p:sldId id="267" r:id="rId15"/>
    <p:sldId id="268" r:id="rId16"/>
    <p:sldId id="278" r:id="rId17"/>
    <p:sldId id="293" r:id="rId18"/>
    <p:sldId id="286" r:id="rId19"/>
    <p:sldId id="285" r:id="rId20"/>
    <p:sldId id="287" r:id="rId21"/>
    <p:sldId id="292" r:id="rId22"/>
    <p:sldId id="260" r:id="rId23"/>
    <p:sldId id="262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DBF906C1-016B-4F3D-9838-1238E52FB962}">
          <p14:sldIdLst>
            <p14:sldId id="289"/>
            <p14:sldId id="256"/>
          </p14:sldIdLst>
        </p14:section>
        <p14:section name="开发环境设置" id="{6FFF01A2-6D8B-42D3-B7B1-3E7D87B2A9A6}">
          <p14:sldIdLst>
            <p14:sldId id="290"/>
            <p14:sldId id="258"/>
            <p14:sldId id="265"/>
            <p14:sldId id="263"/>
            <p14:sldId id="264"/>
            <p14:sldId id="276"/>
            <p14:sldId id="277"/>
          </p14:sldIdLst>
        </p14:section>
        <p14:section name="小程序调试" id="{04C7AB29-48ED-4F9C-A883-57914D133445}">
          <p14:sldIdLst>
            <p14:sldId id="291"/>
            <p14:sldId id="266"/>
            <p14:sldId id="274"/>
            <p14:sldId id="275"/>
            <p14:sldId id="267"/>
            <p14:sldId id="268"/>
            <p14:sldId id="278"/>
          </p14:sldIdLst>
        </p14:section>
        <p14:section name="项目结构介绍" id="{B0533064-3139-4DF7-A55C-C4196DB9C714}">
          <p14:sldIdLst>
            <p14:sldId id="293"/>
            <p14:sldId id="286"/>
            <p14:sldId id="285"/>
            <p14:sldId id="287"/>
          </p14:sldIdLst>
        </p14:section>
        <p14:section name="其他资料" id="{E49C09B3-8DAB-44E2-982D-4B36D7F1BA7E}">
          <p14:sldIdLst>
            <p14:sldId id="292"/>
            <p14:sldId id="260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A2A4"/>
    <a:srgbClr val="2A2B26"/>
    <a:srgbClr val="2B2C26"/>
    <a:srgbClr val="282923"/>
    <a:srgbClr val="2A2A24"/>
    <a:srgbClr val="262822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1482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217C4C-D04E-4485-B52D-1C72CFF7F792}" type="doc">
      <dgm:prSet loTypeId="urn:microsoft.com/office/officeart/2005/8/layout/hierarchy4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F3915AE1-15AE-4C64-9495-37899B9437F5}">
      <dgm:prSet phldrT="[文本]"/>
      <dgm:spPr/>
      <dgm:t>
        <a:bodyPr/>
        <a:lstStyle/>
        <a:p>
          <a:r>
            <a:rPr lang="en-US" altLang="zh-CN" dirty="0"/>
            <a:t>APP</a:t>
          </a:r>
          <a:endParaRPr lang="zh-CN" altLang="en-US" dirty="0"/>
        </a:p>
      </dgm:t>
    </dgm:pt>
    <dgm:pt modelId="{18006BFD-E433-4E51-9457-6F7735BD8B77}" type="parTrans" cxnId="{3DB86015-4A93-44B1-96EE-03FC81A36BA4}">
      <dgm:prSet/>
      <dgm:spPr/>
      <dgm:t>
        <a:bodyPr/>
        <a:lstStyle/>
        <a:p>
          <a:endParaRPr lang="zh-CN" altLang="en-US"/>
        </a:p>
      </dgm:t>
    </dgm:pt>
    <dgm:pt modelId="{A8BC4A80-58AF-4DE8-9AEB-C7B81474B4CF}" type="sibTrans" cxnId="{3DB86015-4A93-44B1-96EE-03FC81A36BA4}">
      <dgm:prSet/>
      <dgm:spPr/>
      <dgm:t>
        <a:bodyPr/>
        <a:lstStyle/>
        <a:p>
          <a:endParaRPr lang="zh-CN" altLang="en-US"/>
        </a:p>
      </dgm:t>
    </dgm:pt>
    <dgm:pt modelId="{E9B04CCB-F7C8-4EB7-A57F-BCC5C6654C16}">
      <dgm:prSet phldrT="[文本]"/>
      <dgm:spPr/>
      <dgm:t>
        <a:bodyPr/>
        <a:lstStyle/>
        <a:p>
          <a:r>
            <a:rPr lang="zh-CN" altLang="en-US" dirty="0"/>
            <a:t>主页框架</a:t>
          </a:r>
        </a:p>
      </dgm:t>
    </dgm:pt>
    <dgm:pt modelId="{378E0CD8-3F5C-4FF3-BBEC-A3C699261230}" type="parTrans" cxnId="{770A8188-3FDB-4A0C-ACC3-D668E807947F}">
      <dgm:prSet/>
      <dgm:spPr/>
      <dgm:t>
        <a:bodyPr/>
        <a:lstStyle/>
        <a:p>
          <a:endParaRPr lang="zh-CN" altLang="en-US"/>
        </a:p>
      </dgm:t>
    </dgm:pt>
    <dgm:pt modelId="{881A46AE-949E-4E77-97FA-0B1EDF9DF3F2}" type="sibTrans" cxnId="{770A8188-3FDB-4A0C-ACC3-D668E807947F}">
      <dgm:prSet/>
      <dgm:spPr/>
      <dgm:t>
        <a:bodyPr/>
        <a:lstStyle/>
        <a:p>
          <a:endParaRPr lang="zh-CN" altLang="en-US"/>
        </a:p>
      </dgm:t>
    </dgm:pt>
    <dgm:pt modelId="{A10933E2-9CF0-4301-A327-988213E3B2D3}">
      <dgm:prSet phldrT="[文本]"/>
      <dgm:spPr/>
      <dgm:t>
        <a:bodyPr/>
        <a:lstStyle/>
        <a:p>
          <a:r>
            <a:rPr lang="zh-CN" altLang="en-US" dirty="0"/>
            <a:t>票券列表</a:t>
          </a:r>
        </a:p>
      </dgm:t>
    </dgm:pt>
    <dgm:pt modelId="{8E02E29F-3F98-45AD-BE2C-23F63652BA0B}" type="parTrans" cxnId="{778B8ED3-84F4-4089-9BA3-1F37EB01A9D2}">
      <dgm:prSet/>
      <dgm:spPr/>
      <dgm:t>
        <a:bodyPr/>
        <a:lstStyle/>
        <a:p>
          <a:endParaRPr lang="zh-CN" altLang="en-US"/>
        </a:p>
      </dgm:t>
    </dgm:pt>
    <dgm:pt modelId="{F6983A98-26AD-4161-BD2E-2584636C9722}" type="sibTrans" cxnId="{778B8ED3-84F4-4089-9BA3-1F37EB01A9D2}">
      <dgm:prSet/>
      <dgm:spPr/>
      <dgm:t>
        <a:bodyPr/>
        <a:lstStyle/>
        <a:p>
          <a:endParaRPr lang="zh-CN" altLang="en-US"/>
        </a:p>
      </dgm:t>
    </dgm:pt>
    <dgm:pt modelId="{06098274-0B02-4D67-9531-EF14D73CFDEF}">
      <dgm:prSet phldrT="[文本]"/>
      <dgm:spPr/>
      <dgm:t>
        <a:bodyPr/>
        <a:lstStyle/>
        <a:p>
          <a:r>
            <a:rPr lang="zh-CN" altLang="en-US" dirty="0"/>
            <a:t>使用票券</a:t>
          </a:r>
        </a:p>
      </dgm:t>
    </dgm:pt>
    <dgm:pt modelId="{BD1D479B-77D1-471B-A9B9-D2EBF5213B72}" type="parTrans" cxnId="{F7168100-A602-4360-B273-E42D25BBFD87}">
      <dgm:prSet/>
      <dgm:spPr/>
      <dgm:t>
        <a:bodyPr/>
        <a:lstStyle/>
        <a:p>
          <a:endParaRPr lang="zh-CN" altLang="en-US"/>
        </a:p>
      </dgm:t>
    </dgm:pt>
    <dgm:pt modelId="{C2CAEB1E-D97A-45C1-BF54-920A7C8DEE80}" type="sibTrans" cxnId="{F7168100-A602-4360-B273-E42D25BBFD87}">
      <dgm:prSet/>
      <dgm:spPr/>
      <dgm:t>
        <a:bodyPr/>
        <a:lstStyle/>
        <a:p>
          <a:endParaRPr lang="zh-CN" altLang="en-US"/>
        </a:p>
      </dgm:t>
    </dgm:pt>
    <dgm:pt modelId="{5A5B1F1C-6458-4293-83BB-6CB4EBF56504}">
      <dgm:prSet phldrT="[文本]"/>
      <dgm:spPr/>
      <dgm:t>
        <a:bodyPr/>
        <a:lstStyle/>
        <a:p>
          <a:r>
            <a:rPr lang="zh-CN" altLang="en-US" dirty="0"/>
            <a:t>票券详情</a:t>
          </a:r>
        </a:p>
      </dgm:t>
    </dgm:pt>
    <dgm:pt modelId="{A7EA345A-9F56-4699-93BF-88EA4B84074B}" type="parTrans" cxnId="{B7FDA773-2A06-4A72-87F6-3B3E0E96E3FA}">
      <dgm:prSet/>
      <dgm:spPr/>
      <dgm:t>
        <a:bodyPr/>
        <a:lstStyle/>
        <a:p>
          <a:endParaRPr lang="zh-CN" altLang="en-US"/>
        </a:p>
      </dgm:t>
    </dgm:pt>
    <dgm:pt modelId="{D6E45021-1DF9-4430-A972-A4787C442A7B}" type="sibTrans" cxnId="{B7FDA773-2A06-4A72-87F6-3B3E0E96E3FA}">
      <dgm:prSet/>
      <dgm:spPr/>
      <dgm:t>
        <a:bodyPr/>
        <a:lstStyle/>
        <a:p>
          <a:endParaRPr lang="zh-CN" altLang="en-US"/>
        </a:p>
      </dgm:t>
    </dgm:pt>
    <dgm:pt modelId="{022A8093-2188-4BA3-8ADE-2DB83B9C3141}">
      <dgm:prSet phldrT="[文本]"/>
      <dgm:spPr/>
      <dgm:t>
        <a:bodyPr/>
        <a:lstStyle/>
        <a:p>
          <a:r>
            <a:rPr lang="zh-CN" altLang="en-US" dirty="0"/>
            <a:t>二维码详情</a:t>
          </a:r>
        </a:p>
      </dgm:t>
    </dgm:pt>
    <dgm:pt modelId="{AE38513F-19B1-4DFD-ABF8-4F7A316DF53A}" type="parTrans" cxnId="{007DF84C-BEFB-408B-B360-1A97F4D61609}">
      <dgm:prSet/>
      <dgm:spPr/>
      <dgm:t>
        <a:bodyPr/>
        <a:lstStyle/>
        <a:p>
          <a:endParaRPr lang="zh-CN" altLang="en-US"/>
        </a:p>
      </dgm:t>
    </dgm:pt>
    <dgm:pt modelId="{047FEC03-D617-451F-B45D-D16160D29591}" type="sibTrans" cxnId="{007DF84C-BEFB-408B-B360-1A97F4D61609}">
      <dgm:prSet/>
      <dgm:spPr/>
      <dgm:t>
        <a:bodyPr/>
        <a:lstStyle/>
        <a:p>
          <a:endParaRPr lang="zh-CN" altLang="en-US"/>
        </a:p>
      </dgm:t>
    </dgm:pt>
    <dgm:pt modelId="{FDAFA512-3634-4DBB-9D83-F7DB03751EE4}">
      <dgm:prSet phldrT="[文本]"/>
      <dgm:spPr/>
      <dgm:t>
        <a:bodyPr/>
        <a:lstStyle/>
        <a:p>
          <a:r>
            <a:rPr lang="zh-CN" altLang="en-US" dirty="0"/>
            <a:t>用户授权引导</a:t>
          </a:r>
        </a:p>
      </dgm:t>
    </dgm:pt>
    <dgm:pt modelId="{437E89DE-A975-4F96-B72E-CA2E61A852EE}" type="parTrans" cxnId="{12E5F3C9-93E8-4EE3-9779-B48D2DD2AEFF}">
      <dgm:prSet/>
      <dgm:spPr/>
      <dgm:t>
        <a:bodyPr/>
        <a:lstStyle/>
        <a:p>
          <a:endParaRPr lang="zh-CN" altLang="en-US"/>
        </a:p>
      </dgm:t>
    </dgm:pt>
    <dgm:pt modelId="{E52B6DA8-C02F-40F0-83B7-C8CDB0C8C456}" type="sibTrans" cxnId="{12E5F3C9-93E8-4EE3-9779-B48D2DD2AEFF}">
      <dgm:prSet/>
      <dgm:spPr/>
      <dgm:t>
        <a:bodyPr/>
        <a:lstStyle/>
        <a:p>
          <a:endParaRPr lang="zh-CN" altLang="en-US"/>
        </a:p>
      </dgm:t>
    </dgm:pt>
    <dgm:pt modelId="{8A48D8D1-A0CF-4E04-BA3B-57F758633359}">
      <dgm:prSet phldrT="[文本]"/>
      <dgm:spPr/>
      <dgm:t>
        <a:bodyPr/>
        <a:lstStyle/>
        <a:p>
          <a:r>
            <a:rPr lang="zh-CN" altLang="en-US" dirty="0"/>
            <a:t>个人信息</a:t>
          </a:r>
        </a:p>
      </dgm:t>
    </dgm:pt>
    <dgm:pt modelId="{BD8ED13B-F8E0-4CE7-AC77-4F360CDC68B5}" type="parTrans" cxnId="{2F2ADDC7-25AB-497A-8FEA-427DDF53673C}">
      <dgm:prSet/>
      <dgm:spPr/>
      <dgm:t>
        <a:bodyPr/>
        <a:lstStyle/>
        <a:p>
          <a:endParaRPr lang="zh-CN" altLang="en-US"/>
        </a:p>
      </dgm:t>
    </dgm:pt>
    <dgm:pt modelId="{4EB4D467-7E5C-483D-9813-05969B531671}" type="sibTrans" cxnId="{2F2ADDC7-25AB-497A-8FEA-427DDF53673C}">
      <dgm:prSet/>
      <dgm:spPr/>
      <dgm:t>
        <a:bodyPr/>
        <a:lstStyle/>
        <a:p>
          <a:endParaRPr lang="zh-CN" altLang="en-US"/>
        </a:p>
      </dgm:t>
    </dgm:pt>
    <dgm:pt modelId="{C02E78EE-BBBE-4155-A566-0D8C7E76C80A}">
      <dgm:prSet/>
      <dgm:spPr/>
      <dgm:t>
        <a:bodyPr/>
        <a:lstStyle/>
        <a:p>
          <a:r>
            <a:rPr lang="zh-CN" altLang="en-US" dirty="0"/>
            <a:t>领取</a:t>
          </a:r>
          <a:endParaRPr lang="en-US" altLang="zh-CN" dirty="0"/>
        </a:p>
        <a:p>
          <a:r>
            <a:rPr lang="en-US" altLang="zh-CN" u="none" dirty="0"/>
            <a:t>(</a:t>
          </a:r>
          <a:r>
            <a:rPr lang="zh-CN" altLang="en-US" u="none" dirty="0"/>
            <a:t>弹框</a:t>
          </a:r>
          <a:r>
            <a:rPr lang="en-US" altLang="zh-CN" u="none" dirty="0"/>
            <a:t>)</a:t>
          </a:r>
          <a:endParaRPr lang="zh-CN" altLang="en-US" u="none" dirty="0"/>
        </a:p>
      </dgm:t>
    </dgm:pt>
    <dgm:pt modelId="{C0134A38-C0BA-4889-BF28-2E90E48DE7A3}" type="parTrans" cxnId="{26E84840-9567-4824-8EA3-8A90DF81F10A}">
      <dgm:prSet/>
      <dgm:spPr/>
      <dgm:t>
        <a:bodyPr/>
        <a:lstStyle/>
        <a:p>
          <a:endParaRPr lang="zh-CN" altLang="en-US"/>
        </a:p>
      </dgm:t>
    </dgm:pt>
    <dgm:pt modelId="{7430B6CF-41E2-43F5-8BFF-CE55110B2DE0}" type="sibTrans" cxnId="{26E84840-9567-4824-8EA3-8A90DF81F10A}">
      <dgm:prSet/>
      <dgm:spPr/>
      <dgm:t>
        <a:bodyPr/>
        <a:lstStyle/>
        <a:p>
          <a:endParaRPr lang="zh-CN" altLang="en-US"/>
        </a:p>
      </dgm:t>
    </dgm:pt>
    <dgm:pt modelId="{1936E6D7-E28E-4490-84A2-C56B556A3FF4}">
      <dgm:prSet/>
      <dgm:spPr/>
      <dgm:t>
        <a:bodyPr/>
        <a:lstStyle/>
        <a:p>
          <a:r>
            <a:rPr lang="zh-CN" altLang="en-US" dirty="0"/>
            <a:t>删除</a:t>
          </a:r>
        </a:p>
      </dgm:t>
    </dgm:pt>
    <dgm:pt modelId="{A91DA248-B996-4214-ACB4-7B7BF0A40848}" type="parTrans" cxnId="{ABA1778D-C373-49BA-BC63-495FE2731703}">
      <dgm:prSet/>
      <dgm:spPr/>
      <dgm:t>
        <a:bodyPr/>
        <a:lstStyle/>
        <a:p>
          <a:endParaRPr lang="zh-CN" altLang="en-US"/>
        </a:p>
      </dgm:t>
    </dgm:pt>
    <dgm:pt modelId="{8A1B1274-A0B9-4FEB-A6F6-E60A579C576D}" type="sibTrans" cxnId="{ABA1778D-C373-49BA-BC63-495FE2731703}">
      <dgm:prSet/>
      <dgm:spPr/>
      <dgm:t>
        <a:bodyPr/>
        <a:lstStyle/>
        <a:p>
          <a:endParaRPr lang="zh-CN" altLang="en-US"/>
        </a:p>
      </dgm:t>
    </dgm:pt>
    <dgm:pt modelId="{AF1514BA-E8FA-43FC-A1E5-93CFCD9CA3D6}">
      <dgm:prSet/>
      <dgm:spPr/>
      <dgm:t>
        <a:bodyPr/>
        <a:lstStyle/>
        <a:p>
          <a:r>
            <a:rPr lang="zh-CN" altLang="en-US" dirty="0"/>
            <a:t>查看</a:t>
          </a:r>
          <a:endParaRPr lang="en-US" altLang="zh-CN" dirty="0"/>
        </a:p>
        <a:p>
          <a:r>
            <a:rPr lang="en-US" altLang="zh-CN" dirty="0"/>
            <a:t>(</a:t>
          </a:r>
          <a:r>
            <a:rPr lang="zh-CN" altLang="en-US" dirty="0"/>
            <a:t>跳转</a:t>
          </a:r>
          <a:r>
            <a:rPr lang="en-US" altLang="zh-CN" dirty="0"/>
            <a:t>)</a:t>
          </a:r>
          <a:endParaRPr lang="zh-CN" altLang="en-US" dirty="0"/>
        </a:p>
      </dgm:t>
    </dgm:pt>
    <dgm:pt modelId="{C09119E3-DFCA-4944-ABE5-E30CB79F101F}" type="parTrans" cxnId="{DF45098C-DA68-4E43-9297-C094B062B068}">
      <dgm:prSet/>
      <dgm:spPr/>
      <dgm:t>
        <a:bodyPr/>
        <a:lstStyle/>
        <a:p>
          <a:endParaRPr lang="zh-CN" altLang="en-US"/>
        </a:p>
      </dgm:t>
    </dgm:pt>
    <dgm:pt modelId="{1E08C9CD-C1A8-439A-AA40-AEA34EE8FABB}" type="sibTrans" cxnId="{DF45098C-DA68-4E43-9297-C094B062B068}">
      <dgm:prSet/>
      <dgm:spPr/>
      <dgm:t>
        <a:bodyPr/>
        <a:lstStyle/>
        <a:p>
          <a:endParaRPr lang="zh-CN" altLang="en-US"/>
        </a:p>
      </dgm:t>
    </dgm:pt>
    <dgm:pt modelId="{E8F9E95F-CD23-44A8-AF0E-B29785BA7975}">
      <dgm:prSet/>
      <dgm:spPr/>
      <dgm:t>
        <a:bodyPr/>
        <a:lstStyle/>
        <a:p>
          <a:r>
            <a:rPr lang="zh-CN" altLang="en-US" dirty="0"/>
            <a:t>扫码验票</a:t>
          </a:r>
          <a:endParaRPr lang="en-US" altLang="zh-CN" dirty="0"/>
        </a:p>
      </dgm:t>
    </dgm:pt>
    <dgm:pt modelId="{BB07DA55-2AB7-4FC1-89BF-E73886043843}" type="parTrans" cxnId="{11814DCD-11A7-4F86-AFC9-143FED8E64C0}">
      <dgm:prSet/>
      <dgm:spPr/>
      <dgm:t>
        <a:bodyPr/>
        <a:lstStyle/>
        <a:p>
          <a:endParaRPr lang="zh-CN" altLang="en-US"/>
        </a:p>
      </dgm:t>
    </dgm:pt>
    <dgm:pt modelId="{E6A473B5-C293-4002-ADE1-C752531E0FE7}" type="sibTrans" cxnId="{11814DCD-11A7-4F86-AFC9-143FED8E64C0}">
      <dgm:prSet/>
      <dgm:spPr/>
      <dgm:t>
        <a:bodyPr/>
        <a:lstStyle/>
        <a:p>
          <a:endParaRPr lang="zh-CN" altLang="en-US"/>
        </a:p>
      </dgm:t>
    </dgm:pt>
    <dgm:pt modelId="{99C31706-3523-4D4D-AA63-19C4318AC09A}">
      <dgm:prSet phldrT="[文本]"/>
      <dgm:spPr/>
      <dgm:t>
        <a:bodyPr/>
        <a:lstStyle/>
        <a:p>
          <a:r>
            <a:rPr lang="zh-CN" altLang="en-US" dirty="0"/>
            <a:t>查看二维码</a:t>
          </a:r>
          <a:endParaRPr lang="en-US" altLang="zh-CN" dirty="0"/>
        </a:p>
        <a:p>
          <a:r>
            <a:rPr lang="en-US" altLang="zh-CN" dirty="0"/>
            <a:t>(</a:t>
          </a:r>
          <a:r>
            <a:rPr lang="zh-CN" altLang="en-US" dirty="0"/>
            <a:t>跳转</a:t>
          </a:r>
          <a:r>
            <a:rPr lang="en-US" altLang="zh-CN" dirty="0"/>
            <a:t>)</a:t>
          </a:r>
          <a:endParaRPr lang="zh-CN" altLang="en-US" dirty="0"/>
        </a:p>
      </dgm:t>
    </dgm:pt>
    <dgm:pt modelId="{BF9FFE06-EA8B-4F6E-A136-FEF7DD42E526}" type="parTrans" cxnId="{F4AF833C-EB62-4410-A3F4-E4271FBCEFDD}">
      <dgm:prSet/>
      <dgm:spPr/>
      <dgm:t>
        <a:bodyPr/>
        <a:lstStyle/>
        <a:p>
          <a:endParaRPr lang="zh-CN" altLang="en-US"/>
        </a:p>
      </dgm:t>
    </dgm:pt>
    <dgm:pt modelId="{2F50BF34-BA0A-4EB4-9D10-3ED668AD6B39}" type="sibTrans" cxnId="{F4AF833C-EB62-4410-A3F4-E4271FBCEFDD}">
      <dgm:prSet/>
      <dgm:spPr/>
      <dgm:t>
        <a:bodyPr/>
        <a:lstStyle/>
        <a:p>
          <a:endParaRPr lang="zh-CN" altLang="en-US"/>
        </a:p>
      </dgm:t>
    </dgm:pt>
    <dgm:pt modelId="{DE7F1BC1-AAF6-4B02-91AB-3D517335E4E3}">
      <dgm:prSet/>
      <dgm:spPr/>
      <dgm:t>
        <a:bodyPr/>
        <a:lstStyle/>
        <a:p>
          <a:r>
            <a:rPr lang="zh-CN" altLang="en-US" dirty="0"/>
            <a:t>检票</a:t>
          </a:r>
          <a:endParaRPr lang="en-US" altLang="zh-CN" dirty="0"/>
        </a:p>
      </dgm:t>
    </dgm:pt>
    <dgm:pt modelId="{E950A4B4-7DD4-45EF-8778-E71D47999E04}" type="parTrans" cxnId="{65D8A2F0-CA9D-4594-B22F-51EE6D27C378}">
      <dgm:prSet/>
      <dgm:spPr/>
      <dgm:t>
        <a:bodyPr/>
        <a:lstStyle/>
        <a:p>
          <a:endParaRPr lang="zh-CN" altLang="en-US"/>
        </a:p>
      </dgm:t>
    </dgm:pt>
    <dgm:pt modelId="{4F9BEE16-8FAA-4710-8EBD-97DFE71FD603}" type="sibTrans" cxnId="{65D8A2F0-CA9D-4594-B22F-51EE6D27C378}">
      <dgm:prSet/>
      <dgm:spPr/>
      <dgm:t>
        <a:bodyPr/>
        <a:lstStyle/>
        <a:p>
          <a:endParaRPr lang="zh-CN" altLang="en-US"/>
        </a:p>
      </dgm:t>
    </dgm:pt>
    <dgm:pt modelId="{B00C143E-4D81-4F1D-9490-C066283B0880}">
      <dgm:prSet phldrT="[文本]"/>
      <dgm:spPr/>
      <dgm:t>
        <a:bodyPr/>
        <a:lstStyle/>
        <a:p>
          <a:r>
            <a:rPr lang="zh-CN" altLang="en-US" dirty="0"/>
            <a:t>授权按钮</a:t>
          </a:r>
        </a:p>
      </dgm:t>
    </dgm:pt>
    <dgm:pt modelId="{C7708452-B837-4FE9-8E56-139848209449}" type="parTrans" cxnId="{4F47CED2-8132-4FB3-B137-EEC9E9F3D1C7}">
      <dgm:prSet/>
      <dgm:spPr/>
      <dgm:t>
        <a:bodyPr/>
        <a:lstStyle/>
        <a:p>
          <a:endParaRPr lang="zh-CN" altLang="en-US"/>
        </a:p>
      </dgm:t>
    </dgm:pt>
    <dgm:pt modelId="{506506B6-8B11-45DB-AC2A-AC3CAB0F801F}" type="sibTrans" cxnId="{4F47CED2-8132-4FB3-B137-EEC9E9F3D1C7}">
      <dgm:prSet/>
      <dgm:spPr/>
      <dgm:t>
        <a:bodyPr/>
        <a:lstStyle/>
        <a:p>
          <a:endParaRPr lang="zh-CN" altLang="en-US"/>
        </a:p>
      </dgm:t>
    </dgm:pt>
    <dgm:pt modelId="{800C8D71-4023-478E-BFBD-0B54F8B6593F}">
      <dgm:prSet phldrT="[文本]"/>
      <dgm:spPr/>
      <dgm:t>
        <a:bodyPr/>
        <a:lstStyle/>
        <a:p>
          <a:r>
            <a:rPr lang="zh-CN" altLang="en-US" dirty="0"/>
            <a:t>查看</a:t>
          </a:r>
          <a:endParaRPr lang="en-US" altLang="zh-CN" dirty="0"/>
        </a:p>
        <a:p>
          <a:r>
            <a:rPr lang="en-US" altLang="zh-CN" dirty="0"/>
            <a:t>(</a:t>
          </a:r>
          <a:r>
            <a:rPr lang="zh-CN" altLang="en-US" dirty="0"/>
            <a:t>未实现</a:t>
          </a:r>
          <a:r>
            <a:rPr lang="en-US" altLang="zh-CN" dirty="0"/>
            <a:t>)</a:t>
          </a:r>
          <a:endParaRPr lang="zh-CN" altLang="en-US" dirty="0"/>
        </a:p>
      </dgm:t>
    </dgm:pt>
    <dgm:pt modelId="{A47A14FA-FB95-4918-A5AC-C1CF067EBE54}" type="parTrans" cxnId="{B9313C89-A431-4402-8FDD-27836D71229A}">
      <dgm:prSet/>
      <dgm:spPr/>
      <dgm:t>
        <a:bodyPr/>
        <a:lstStyle/>
        <a:p>
          <a:endParaRPr lang="zh-CN" altLang="en-US"/>
        </a:p>
      </dgm:t>
    </dgm:pt>
    <dgm:pt modelId="{2EEF801B-57EC-44C9-A161-7B423ED44E44}" type="sibTrans" cxnId="{B9313C89-A431-4402-8FDD-27836D71229A}">
      <dgm:prSet/>
      <dgm:spPr/>
      <dgm:t>
        <a:bodyPr/>
        <a:lstStyle/>
        <a:p>
          <a:endParaRPr lang="zh-CN" altLang="en-US"/>
        </a:p>
      </dgm:t>
    </dgm:pt>
    <dgm:pt modelId="{B6A42A94-84BB-44E4-B413-5E567843E169}">
      <dgm:prSet phldrT="[文本]"/>
      <dgm:spPr/>
      <dgm:t>
        <a:bodyPr/>
        <a:lstStyle/>
        <a:p>
          <a:r>
            <a:rPr lang="zh-CN" altLang="en-US"/>
            <a:t>更改</a:t>
          </a:r>
          <a:endParaRPr lang="zh-CN" altLang="en-US" dirty="0"/>
        </a:p>
      </dgm:t>
    </dgm:pt>
    <dgm:pt modelId="{6FFE69EE-7EBF-4D77-B2F9-CC60CC976C08}" type="parTrans" cxnId="{35CAE329-DFDE-407E-842C-2F8A6E134CBC}">
      <dgm:prSet/>
      <dgm:spPr/>
      <dgm:t>
        <a:bodyPr/>
        <a:lstStyle/>
        <a:p>
          <a:endParaRPr lang="zh-CN" altLang="en-US"/>
        </a:p>
      </dgm:t>
    </dgm:pt>
    <dgm:pt modelId="{48853E58-D1A6-4D99-B99B-D7C17559889B}" type="sibTrans" cxnId="{35CAE329-DFDE-407E-842C-2F8A6E134CBC}">
      <dgm:prSet/>
      <dgm:spPr/>
      <dgm:t>
        <a:bodyPr/>
        <a:lstStyle/>
        <a:p>
          <a:endParaRPr lang="zh-CN" altLang="en-US"/>
        </a:p>
      </dgm:t>
    </dgm:pt>
    <dgm:pt modelId="{DEC77DAE-C518-43C8-9AC1-7CDDD3D5931B}" type="pres">
      <dgm:prSet presAssocID="{85217C4C-D04E-4485-B52D-1C72CFF7F79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1F84A86-7F30-43F3-BB6A-8656BE497302}" type="pres">
      <dgm:prSet presAssocID="{F3915AE1-15AE-4C64-9495-37899B9437F5}" presName="vertOne" presStyleCnt="0"/>
      <dgm:spPr/>
    </dgm:pt>
    <dgm:pt modelId="{F26601D6-139F-4EB6-82AA-BBBDB3AC4810}" type="pres">
      <dgm:prSet presAssocID="{F3915AE1-15AE-4C64-9495-37899B9437F5}" presName="txOne" presStyleLbl="node0" presStyleIdx="0" presStyleCnt="1">
        <dgm:presLayoutVars>
          <dgm:chPref val="3"/>
        </dgm:presLayoutVars>
      </dgm:prSet>
      <dgm:spPr/>
    </dgm:pt>
    <dgm:pt modelId="{B8BB63DD-7BDF-4C08-B0B7-7EB5DE605BC6}" type="pres">
      <dgm:prSet presAssocID="{F3915AE1-15AE-4C64-9495-37899B9437F5}" presName="parTransOne" presStyleCnt="0"/>
      <dgm:spPr/>
    </dgm:pt>
    <dgm:pt modelId="{7D57815F-41AB-4F38-9843-F1F7748E4A93}" type="pres">
      <dgm:prSet presAssocID="{F3915AE1-15AE-4C64-9495-37899B9437F5}" presName="horzOne" presStyleCnt="0"/>
      <dgm:spPr/>
    </dgm:pt>
    <dgm:pt modelId="{3ED8D358-B5AF-4AE1-8956-A37E381B86BE}" type="pres">
      <dgm:prSet presAssocID="{E9B04CCB-F7C8-4EB7-A57F-BCC5C6654C16}" presName="vertTwo" presStyleCnt="0"/>
      <dgm:spPr/>
    </dgm:pt>
    <dgm:pt modelId="{D1A61CE4-A094-4AC2-B2B9-DDCF7A04E3AE}" type="pres">
      <dgm:prSet presAssocID="{E9B04CCB-F7C8-4EB7-A57F-BCC5C6654C16}" presName="txTwo" presStyleLbl="node2" presStyleIdx="0" presStyleCnt="4">
        <dgm:presLayoutVars>
          <dgm:chPref val="3"/>
        </dgm:presLayoutVars>
      </dgm:prSet>
      <dgm:spPr/>
    </dgm:pt>
    <dgm:pt modelId="{EF1715DE-C810-4695-8B78-25F24424B89F}" type="pres">
      <dgm:prSet presAssocID="{E9B04CCB-F7C8-4EB7-A57F-BCC5C6654C16}" presName="parTransTwo" presStyleCnt="0"/>
      <dgm:spPr/>
    </dgm:pt>
    <dgm:pt modelId="{54EF2791-01FE-47BE-A4DF-C86EC9CBAFFB}" type="pres">
      <dgm:prSet presAssocID="{E9B04CCB-F7C8-4EB7-A57F-BCC5C6654C16}" presName="horzTwo" presStyleCnt="0"/>
      <dgm:spPr/>
    </dgm:pt>
    <dgm:pt modelId="{B2F19797-A54E-42C7-A03B-9159941B2FC7}" type="pres">
      <dgm:prSet presAssocID="{A10933E2-9CF0-4301-A327-988213E3B2D3}" presName="vertThree" presStyleCnt="0"/>
      <dgm:spPr/>
    </dgm:pt>
    <dgm:pt modelId="{DEF50292-CC63-49E4-B633-7234ABDC8DAC}" type="pres">
      <dgm:prSet presAssocID="{A10933E2-9CF0-4301-A327-988213E3B2D3}" presName="txThree" presStyleLbl="node3" presStyleIdx="0" presStyleCnt="5">
        <dgm:presLayoutVars>
          <dgm:chPref val="3"/>
        </dgm:presLayoutVars>
      </dgm:prSet>
      <dgm:spPr/>
    </dgm:pt>
    <dgm:pt modelId="{7995DDF9-954B-497D-9AB1-191DDF94D975}" type="pres">
      <dgm:prSet presAssocID="{A10933E2-9CF0-4301-A327-988213E3B2D3}" presName="parTransThree" presStyleCnt="0"/>
      <dgm:spPr/>
    </dgm:pt>
    <dgm:pt modelId="{18CF9D48-7309-4ECE-8E79-F3C0444737F5}" type="pres">
      <dgm:prSet presAssocID="{A10933E2-9CF0-4301-A327-988213E3B2D3}" presName="horzThree" presStyleCnt="0"/>
      <dgm:spPr/>
    </dgm:pt>
    <dgm:pt modelId="{88C3567B-CBE3-4161-8E17-FF001B6D2CC7}" type="pres">
      <dgm:prSet presAssocID="{C02E78EE-BBBE-4155-A566-0D8C7E76C80A}" presName="vertFour" presStyleCnt="0">
        <dgm:presLayoutVars>
          <dgm:chPref val="3"/>
        </dgm:presLayoutVars>
      </dgm:prSet>
      <dgm:spPr/>
    </dgm:pt>
    <dgm:pt modelId="{89BEEFA0-C787-487D-B42F-CDAA980B712D}" type="pres">
      <dgm:prSet presAssocID="{C02E78EE-BBBE-4155-A566-0D8C7E76C80A}" presName="txFour" presStyleLbl="node4" presStyleIdx="0" presStyleCnt="7">
        <dgm:presLayoutVars>
          <dgm:chPref val="3"/>
        </dgm:presLayoutVars>
      </dgm:prSet>
      <dgm:spPr/>
    </dgm:pt>
    <dgm:pt modelId="{153334FA-AF0E-4EBF-B73A-EAD9B17873E1}" type="pres">
      <dgm:prSet presAssocID="{C02E78EE-BBBE-4155-A566-0D8C7E76C80A}" presName="horzFour" presStyleCnt="0"/>
      <dgm:spPr/>
    </dgm:pt>
    <dgm:pt modelId="{E4146E91-1CD0-47FA-BB01-0AA6F23DCE9F}" type="pres">
      <dgm:prSet presAssocID="{7430B6CF-41E2-43F5-8BFF-CE55110B2DE0}" presName="sibSpaceFour" presStyleCnt="0"/>
      <dgm:spPr/>
    </dgm:pt>
    <dgm:pt modelId="{78C0A00A-DC93-4B52-8CB7-5740DC39F8C5}" type="pres">
      <dgm:prSet presAssocID="{AF1514BA-E8FA-43FC-A1E5-93CFCD9CA3D6}" presName="vertFour" presStyleCnt="0">
        <dgm:presLayoutVars>
          <dgm:chPref val="3"/>
        </dgm:presLayoutVars>
      </dgm:prSet>
      <dgm:spPr/>
    </dgm:pt>
    <dgm:pt modelId="{2EA03DF2-4AC5-4DFE-81A7-33674C9E0D10}" type="pres">
      <dgm:prSet presAssocID="{AF1514BA-E8FA-43FC-A1E5-93CFCD9CA3D6}" presName="txFour" presStyleLbl="node4" presStyleIdx="1" presStyleCnt="7">
        <dgm:presLayoutVars>
          <dgm:chPref val="3"/>
        </dgm:presLayoutVars>
      </dgm:prSet>
      <dgm:spPr/>
    </dgm:pt>
    <dgm:pt modelId="{CC751FD7-B088-4D7D-9C7E-EFEC1E80BE26}" type="pres">
      <dgm:prSet presAssocID="{AF1514BA-E8FA-43FC-A1E5-93CFCD9CA3D6}" presName="horzFour" presStyleCnt="0"/>
      <dgm:spPr/>
    </dgm:pt>
    <dgm:pt modelId="{9DD0A88D-5092-4CE8-B383-795067ECC443}" type="pres">
      <dgm:prSet presAssocID="{1E08C9CD-C1A8-439A-AA40-AEA34EE8FABB}" presName="sibSpaceFour" presStyleCnt="0"/>
      <dgm:spPr/>
    </dgm:pt>
    <dgm:pt modelId="{67CE1F3A-EEBF-45A4-ACCC-85D3D1C44E7A}" type="pres">
      <dgm:prSet presAssocID="{1936E6D7-E28E-4490-84A2-C56B556A3FF4}" presName="vertFour" presStyleCnt="0">
        <dgm:presLayoutVars>
          <dgm:chPref val="3"/>
        </dgm:presLayoutVars>
      </dgm:prSet>
      <dgm:spPr/>
    </dgm:pt>
    <dgm:pt modelId="{05E17DC2-5BC7-4086-9FAF-1ACC16B666DD}" type="pres">
      <dgm:prSet presAssocID="{1936E6D7-E28E-4490-84A2-C56B556A3FF4}" presName="txFour" presStyleLbl="node4" presStyleIdx="2" presStyleCnt="7">
        <dgm:presLayoutVars>
          <dgm:chPref val="3"/>
        </dgm:presLayoutVars>
      </dgm:prSet>
      <dgm:spPr/>
    </dgm:pt>
    <dgm:pt modelId="{2F20812D-BBA8-4AB8-90AB-448608A83E41}" type="pres">
      <dgm:prSet presAssocID="{1936E6D7-E28E-4490-84A2-C56B556A3FF4}" presName="horzFour" presStyleCnt="0"/>
      <dgm:spPr/>
    </dgm:pt>
    <dgm:pt modelId="{88C30F51-9A7F-4F5B-8C8C-205915086E52}" type="pres">
      <dgm:prSet presAssocID="{F6983A98-26AD-4161-BD2E-2584636C9722}" presName="sibSpaceThree" presStyleCnt="0"/>
      <dgm:spPr/>
    </dgm:pt>
    <dgm:pt modelId="{9BCD76F9-6DE9-4284-9AC9-1A17FBF775F4}" type="pres">
      <dgm:prSet presAssocID="{06098274-0B02-4D67-9531-EF14D73CFDEF}" presName="vertThree" presStyleCnt="0"/>
      <dgm:spPr/>
    </dgm:pt>
    <dgm:pt modelId="{23338798-1808-494C-A742-3E366B120C2B}" type="pres">
      <dgm:prSet presAssocID="{06098274-0B02-4D67-9531-EF14D73CFDEF}" presName="txThree" presStyleLbl="node3" presStyleIdx="1" presStyleCnt="5">
        <dgm:presLayoutVars>
          <dgm:chPref val="3"/>
        </dgm:presLayoutVars>
      </dgm:prSet>
      <dgm:spPr/>
    </dgm:pt>
    <dgm:pt modelId="{7F55BC09-7FF1-43A1-81F9-14A0BBBE1DD8}" type="pres">
      <dgm:prSet presAssocID="{06098274-0B02-4D67-9531-EF14D73CFDEF}" presName="parTransThree" presStyleCnt="0"/>
      <dgm:spPr/>
    </dgm:pt>
    <dgm:pt modelId="{3B3ABD59-9988-448C-9B7A-6D4BA7F2C78A}" type="pres">
      <dgm:prSet presAssocID="{06098274-0B02-4D67-9531-EF14D73CFDEF}" presName="horzThree" presStyleCnt="0"/>
      <dgm:spPr/>
    </dgm:pt>
    <dgm:pt modelId="{412E7650-16DF-4EA4-AB97-805165AF3A60}" type="pres">
      <dgm:prSet presAssocID="{E8F9E95F-CD23-44A8-AF0E-B29785BA7975}" presName="vertFour" presStyleCnt="0">
        <dgm:presLayoutVars>
          <dgm:chPref val="3"/>
        </dgm:presLayoutVars>
      </dgm:prSet>
      <dgm:spPr/>
    </dgm:pt>
    <dgm:pt modelId="{A8522815-A242-4F62-812B-84DF7026B5CF}" type="pres">
      <dgm:prSet presAssocID="{E8F9E95F-CD23-44A8-AF0E-B29785BA7975}" presName="txFour" presStyleLbl="node4" presStyleIdx="3" presStyleCnt="7">
        <dgm:presLayoutVars>
          <dgm:chPref val="3"/>
        </dgm:presLayoutVars>
      </dgm:prSet>
      <dgm:spPr/>
    </dgm:pt>
    <dgm:pt modelId="{77D0A019-3656-4F03-A8F2-CA33D369DEBA}" type="pres">
      <dgm:prSet presAssocID="{E8F9E95F-CD23-44A8-AF0E-B29785BA7975}" presName="horzFour" presStyleCnt="0"/>
      <dgm:spPr/>
    </dgm:pt>
    <dgm:pt modelId="{1781431D-A6BB-46D0-8A6A-811FC6308E64}" type="pres">
      <dgm:prSet presAssocID="{E6A473B5-C293-4002-ADE1-C752531E0FE7}" presName="sibSpaceFour" presStyleCnt="0"/>
      <dgm:spPr/>
    </dgm:pt>
    <dgm:pt modelId="{382C0A1D-ABBC-4D4B-B666-4AE39D40971E}" type="pres">
      <dgm:prSet presAssocID="{DE7F1BC1-AAF6-4B02-91AB-3D517335E4E3}" presName="vertFour" presStyleCnt="0">
        <dgm:presLayoutVars>
          <dgm:chPref val="3"/>
        </dgm:presLayoutVars>
      </dgm:prSet>
      <dgm:spPr/>
    </dgm:pt>
    <dgm:pt modelId="{66D4A7C9-A691-4688-8EA6-430D23B48928}" type="pres">
      <dgm:prSet presAssocID="{DE7F1BC1-AAF6-4B02-91AB-3D517335E4E3}" presName="txFour" presStyleLbl="node4" presStyleIdx="4" presStyleCnt="7">
        <dgm:presLayoutVars>
          <dgm:chPref val="3"/>
        </dgm:presLayoutVars>
      </dgm:prSet>
      <dgm:spPr/>
    </dgm:pt>
    <dgm:pt modelId="{AC9BAB96-9372-447F-A79F-CD25B1C3E076}" type="pres">
      <dgm:prSet presAssocID="{DE7F1BC1-AAF6-4B02-91AB-3D517335E4E3}" presName="horzFour" presStyleCnt="0"/>
      <dgm:spPr/>
    </dgm:pt>
    <dgm:pt modelId="{1A0D5CF3-994D-4A8F-AD92-4FCA8CDD18E9}" type="pres">
      <dgm:prSet presAssocID="{C2CAEB1E-D97A-45C1-BF54-920A7C8DEE80}" presName="sibSpaceThree" presStyleCnt="0"/>
      <dgm:spPr/>
    </dgm:pt>
    <dgm:pt modelId="{D7E4A1B4-FFFA-4CE7-B7E7-9107114FB24F}" type="pres">
      <dgm:prSet presAssocID="{8A48D8D1-A0CF-4E04-BA3B-57F758633359}" presName="vertThree" presStyleCnt="0"/>
      <dgm:spPr/>
    </dgm:pt>
    <dgm:pt modelId="{CFBDE9A8-AE7B-457F-8B13-FDB9E4CCEA2C}" type="pres">
      <dgm:prSet presAssocID="{8A48D8D1-A0CF-4E04-BA3B-57F758633359}" presName="txThree" presStyleLbl="node3" presStyleIdx="2" presStyleCnt="5">
        <dgm:presLayoutVars>
          <dgm:chPref val="3"/>
        </dgm:presLayoutVars>
      </dgm:prSet>
      <dgm:spPr/>
    </dgm:pt>
    <dgm:pt modelId="{8705F999-D672-4FFF-ADAC-576E137B7459}" type="pres">
      <dgm:prSet presAssocID="{8A48D8D1-A0CF-4E04-BA3B-57F758633359}" presName="parTransThree" presStyleCnt="0"/>
      <dgm:spPr/>
    </dgm:pt>
    <dgm:pt modelId="{53C83E28-9857-40F3-B06F-6B6D044F3994}" type="pres">
      <dgm:prSet presAssocID="{8A48D8D1-A0CF-4E04-BA3B-57F758633359}" presName="horzThree" presStyleCnt="0"/>
      <dgm:spPr/>
    </dgm:pt>
    <dgm:pt modelId="{1BDDC8C4-DC39-4FE6-9BD0-9A5EDA396CB3}" type="pres">
      <dgm:prSet presAssocID="{800C8D71-4023-478E-BFBD-0B54F8B6593F}" presName="vertFour" presStyleCnt="0">
        <dgm:presLayoutVars>
          <dgm:chPref val="3"/>
        </dgm:presLayoutVars>
      </dgm:prSet>
      <dgm:spPr/>
    </dgm:pt>
    <dgm:pt modelId="{9E167627-2253-40E2-913B-AEE94EE90569}" type="pres">
      <dgm:prSet presAssocID="{800C8D71-4023-478E-BFBD-0B54F8B6593F}" presName="txFour" presStyleLbl="node4" presStyleIdx="5" presStyleCnt="7">
        <dgm:presLayoutVars>
          <dgm:chPref val="3"/>
        </dgm:presLayoutVars>
      </dgm:prSet>
      <dgm:spPr/>
    </dgm:pt>
    <dgm:pt modelId="{216C43A0-817F-4CF9-A36B-2640C808522E}" type="pres">
      <dgm:prSet presAssocID="{800C8D71-4023-478E-BFBD-0B54F8B6593F}" presName="horzFour" presStyleCnt="0"/>
      <dgm:spPr/>
    </dgm:pt>
    <dgm:pt modelId="{EDEA0119-D664-4627-A281-6C96836A48E7}" type="pres">
      <dgm:prSet presAssocID="{2EEF801B-57EC-44C9-A161-7B423ED44E44}" presName="sibSpaceFour" presStyleCnt="0"/>
      <dgm:spPr/>
    </dgm:pt>
    <dgm:pt modelId="{EF543FAC-05AE-4033-A155-9A66308C2135}" type="pres">
      <dgm:prSet presAssocID="{B6A42A94-84BB-44E4-B413-5E567843E169}" presName="vertFour" presStyleCnt="0">
        <dgm:presLayoutVars>
          <dgm:chPref val="3"/>
        </dgm:presLayoutVars>
      </dgm:prSet>
      <dgm:spPr/>
    </dgm:pt>
    <dgm:pt modelId="{025C8171-CFDB-49E2-AB02-B3BEA397B524}" type="pres">
      <dgm:prSet presAssocID="{B6A42A94-84BB-44E4-B413-5E567843E169}" presName="txFour" presStyleLbl="node4" presStyleIdx="6" presStyleCnt="7">
        <dgm:presLayoutVars>
          <dgm:chPref val="3"/>
        </dgm:presLayoutVars>
      </dgm:prSet>
      <dgm:spPr/>
    </dgm:pt>
    <dgm:pt modelId="{E8C58140-FC9E-46EB-B3E0-C7899F2A7D64}" type="pres">
      <dgm:prSet presAssocID="{B6A42A94-84BB-44E4-B413-5E567843E169}" presName="horzFour" presStyleCnt="0"/>
      <dgm:spPr/>
    </dgm:pt>
    <dgm:pt modelId="{1270E9C9-8069-43A7-90EB-4D0581886594}" type="pres">
      <dgm:prSet presAssocID="{881A46AE-949E-4E77-97FA-0B1EDF9DF3F2}" presName="sibSpaceTwo" presStyleCnt="0"/>
      <dgm:spPr/>
    </dgm:pt>
    <dgm:pt modelId="{CD390599-954C-47EE-AC5A-B1EADA8B5114}" type="pres">
      <dgm:prSet presAssocID="{5A5B1F1C-6458-4293-83BB-6CB4EBF56504}" presName="vertTwo" presStyleCnt="0"/>
      <dgm:spPr/>
    </dgm:pt>
    <dgm:pt modelId="{3226BFC4-3537-4DF6-8D1B-E60E8EA44C56}" type="pres">
      <dgm:prSet presAssocID="{5A5B1F1C-6458-4293-83BB-6CB4EBF56504}" presName="txTwo" presStyleLbl="node2" presStyleIdx="1" presStyleCnt="4">
        <dgm:presLayoutVars>
          <dgm:chPref val="3"/>
        </dgm:presLayoutVars>
      </dgm:prSet>
      <dgm:spPr/>
    </dgm:pt>
    <dgm:pt modelId="{8680A89E-540B-481C-A943-B651714F0C6E}" type="pres">
      <dgm:prSet presAssocID="{5A5B1F1C-6458-4293-83BB-6CB4EBF56504}" presName="parTransTwo" presStyleCnt="0"/>
      <dgm:spPr/>
    </dgm:pt>
    <dgm:pt modelId="{DA42E142-A5DC-4C4D-904A-F3ED7EC3F7B0}" type="pres">
      <dgm:prSet presAssocID="{5A5B1F1C-6458-4293-83BB-6CB4EBF56504}" presName="horzTwo" presStyleCnt="0"/>
      <dgm:spPr/>
    </dgm:pt>
    <dgm:pt modelId="{B083D6A0-3F9A-4F91-AD1D-10ECFE07FC6C}" type="pres">
      <dgm:prSet presAssocID="{99C31706-3523-4D4D-AA63-19C4318AC09A}" presName="vertThree" presStyleCnt="0"/>
      <dgm:spPr/>
    </dgm:pt>
    <dgm:pt modelId="{8FA5E8A6-44C9-4675-96EE-AD6253BC27EB}" type="pres">
      <dgm:prSet presAssocID="{99C31706-3523-4D4D-AA63-19C4318AC09A}" presName="txThree" presStyleLbl="node3" presStyleIdx="3" presStyleCnt="5">
        <dgm:presLayoutVars>
          <dgm:chPref val="3"/>
        </dgm:presLayoutVars>
      </dgm:prSet>
      <dgm:spPr/>
    </dgm:pt>
    <dgm:pt modelId="{A33C8782-0DD6-46C2-918F-1CD58E73FD4D}" type="pres">
      <dgm:prSet presAssocID="{99C31706-3523-4D4D-AA63-19C4318AC09A}" presName="horzThree" presStyleCnt="0"/>
      <dgm:spPr/>
    </dgm:pt>
    <dgm:pt modelId="{BEE7AA4D-FB97-4AB3-BCA6-A2613211167A}" type="pres">
      <dgm:prSet presAssocID="{D6E45021-1DF9-4430-A972-A4787C442A7B}" presName="sibSpaceTwo" presStyleCnt="0"/>
      <dgm:spPr/>
    </dgm:pt>
    <dgm:pt modelId="{6C4FD898-5A3F-403B-AFFA-E4326745B956}" type="pres">
      <dgm:prSet presAssocID="{022A8093-2188-4BA3-8ADE-2DB83B9C3141}" presName="vertTwo" presStyleCnt="0"/>
      <dgm:spPr/>
    </dgm:pt>
    <dgm:pt modelId="{70F0CB3A-B97C-411F-9548-C01DDA0CD4EF}" type="pres">
      <dgm:prSet presAssocID="{022A8093-2188-4BA3-8ADE-2DB83B9C3141}" presName="txTwo" presStyleLbl="node2" presStyleIdx="2" presStyleCnt="4">
        <dgm:presLayoutVars>
          <dgm:chPref val="3"/>
        </dgm:presLayoutVars>
      </dgm:prSet>
      <dgm:spPr/>
    </dgm:pt>
    <dgm:pt modelId="{BD92E2C4-8810-4183-AC91-1534843D2EAB}" type="pres">
      <dgm:prSet presAssocID="{022A8093-2188-4BA3-8ADE-2DB83B9C3141}" presName="horzTwo" presStyleCnt="0"/>
      <dgm:spPr/>
    </dgm:pt>
    <dgm:pt modelId="{6D89BF92-9F18-49DD-A403-40F4FD51C719}" type="pres">
      <dgm:prSet presAssocID="{047FEC03-D617-451F-B45D-D16160D29591}" presName="sibSpaceTwo" presStyleCnt="0"/>
      <dgm:spPr/>
    </dgm:pt>
    <dgm:pt modelId="{43377606-DDB1-4B00-BE31-DAA9EDCF9AE1}" type="pres">
      <dgm:prSet presAssocID="{FDAFA512-3634-4DBB-9D83-F7DB03751EE4}" presName="vertTwo" presStyleCnt="0"/>
      <dgm:spPr/>
    </dgm:pt>
    <dgm:pt modelId="{5453AE95-DB51-4EE3-8C2F-9A34D30D459C}" type="pres">
      <dgm:prSet presAssocID="{FDAFA512-3634-4DBB-9D83-F7DB03751EE4}" presName="txTwo" presStyleLbl="node2" presStyleIdx="3" presStyleCnt="4">
        <dgm:presLayoutVars>
          <dgm:chPref val="3"/>
        </dgm:presLayoutVars>
      </dgm:prSet>
      <dgm:spPr/>
    </dgm:pt>
    <dgm:pt modelId="{5375BEB7-E322-4CBC-BF4D-C6B82200FC94}" type="pres">
      <dgm:prSet presAssocID="{FDAFA512-3634-4DBB-9D83-F7DB03751EE4}" presName="parTransTwo" presStyleCnt="0"/>
      <dgm:spPr/>
    </dgm:pt>
    <dgm:pt modelId="{F29476FE-E731-4D4B-B72A-4BA253F66024}" type="pres">
      <dgm:prSet presAssocID="{FDAFA512-3634-4DBB-9D83-F7DB03751EE4}" presName="horzTwo" presStyleCnt="0"/>
      <dgm:spPr/>
    </dgm:pt>
    <dgm:pt modelId="{7763DDB6-AF96-482A-A05A-EB3E9FBC0AD3}" type="pres">
      <dgm:prSet presAssocID="{B00C143E-4D81-4F1D-9490-C066283B0880}" presName="vertThree" presStyleCnt="0"/>
      <dgm:spPr/>
    </dgm:pt>
    <dgm:pt modelId="{F69777DD-12C0-4D88-8528-E21862036D3C}" type="pres">
      <dgm:prSet presAssocID="{B00C143E-4D81-4F1D-9490-C066283B0880}" presName="txThree" presStyleLbl="node3" presStyleIdx="4" presStyleCnt="5">
        <dgm:presLayoutVars>
          <dgm:chPref val="3"/>
        </dgm:presLayoutVars>
      </dgm:prSet>
      <dgm:spPr/>
    </dgm:pt>
    <dgm:pt modelId="{C04A31E8-1DB6-43E5-BF1B-0E74D4669D7F}" type="pres">
      <dgm:prSet presAssocID="{B00C143E-4D81-4F1D-9490-C066283B0880}" presName="horzThree" presStyleCnt="0"/>
      <dgm:spPr/>
    </dgm:pt>
  </dgm:ptLst>
  <dgm:cxnLst>
    <dgm:cxn modelId="{F7168100-A602-4360-B273-E42D25BBFD87}" srcId="{E9B04CCB-F7C8-4EB7-A57F-BCC5C6654C16}" destId="{06098274-0B02-4D67-9531-EF14D73CFDEF}" srcOrd="1" destOrd="0" parTransId="{BD1D479B-77D1-471B-A9B9-D2EBF5213B72}" sibTransId="{C2CAEB1E-D97A-45C1-BF54-920A7C8DEE80}"/>
    <dgm:cxn modelId="{530ACD06-5E13-43FF-BAD5-ABF1A95A4D1D}" type="presOf" srcId="{C02E78EE-BBBE-4155-A566-0D8C7E76C80A}" destId="{89BEEFA0-C787-487D-B42F-CDAA980B712D}" srcOrd="0" destOrd="0" presId="urn:microsoft.com/office/officeart/2005/8/layout/hierarchy4"/>
    <dgm:cxn modelId="{8106BE12-7C2F-46E3-A32E-396C22255490}" type="presOf" srcId="{5A5B1F1C-6458-4293-83BB-6CB4EBF56504}" destId="{3226BFC4-3537-4DF6-8D1B-E60E8EA44C56}" srcOrd="0" destOrd="0" presId="urn:microsoft.com/office/officeart/2005/8/layout/hierarchy4"/>
    <dgm:cxn modelId="{3DB86015-4A93-44B1-96EE-03FC81A36BA4}" srcId="{85217C4C-D04E-4485-B52D-1C72CFF7F792}" destId="{F3915AE1-15AE-4C64-9495-37899B9437F5}" srcOrd="0" destOrd="0" parTransId="{18006BFD-E433-4E51-9457-6F7735BD8B77}" sibTransId="{A8BC4A80-58AF-4DE8-9AEB-C7B81474B4CF}"/>
    <dgm:cxn modelId="{53B30D28-3E2C-4E07-BB0C-89CC62031AA3}" type="presOf" srcId="{06098274-0B02-4D67-9531-EF14D73CFDEF}" destId="{23338798-1808-494C-A742-3E366B120C2B}" srcOrd="0" destOrd="0" presId="urn:microsoft.com/office/officeart/2005/8/layout/hierarchy4"/>
    <dgm:cxn modelId="{35CAE329-DFDE-407E-842C-2F8A6E134CBC}" srcId="{8A48D8D1-A0CF-4E04-BA3B-57F758633359}" destId="{B6A42A94-84BB-44E4-B413-5E567843E169}" srcOrd="1" destOrd="0" parTransId="{6FFE69EE-7EBF-4D77-B2F9-CC60CC976C08}" sibTransId="{48853E58-D1A6-4D99-B99B-D7C17559889B}"/>
    <dgm:cxn modelId="{8678412A-3281-4181-BEEE-DC88EC623F47}" type="presOf" srcId="{85217C4C-D04E-4485-B52D-1C72CFF7F792}" destId="{DEC77DAE-C518-43C8-9AC1-7CDDD3D5931B}" srcOrd="0" destOrd="0" presId="urn:microsoft.com/office/officeart/2005/8/layout/hierarchy4"/>
    <dgm:cxn modelId="{F4AF833C-EB62-4410-A3F4-E4271FBCEFDD}" srcId="{5A5B1F1C-6458-4293-83BB-6CB4EBF56504}" destId="{99C31706-3523-4D4D-AA63-19C4318AC09A}" srcOrd="0" destOrd="0" parTransId="{BF9FFE06-EA8B-4F6E-A136-FEF7DD42E526}" sibTransId="{2F50BF34-BA0A-4EB4-9D10-3ED668AD6B39}"/>
    <dgm:cxn modelId="{26E84840-9567-4824-8EA3-8A90DF81F10A}" srcId="{A10933E2-9CF0-4301-A327-988213E3B2D3}" destId="{C02E78EE-BBBE-4155-A566-0D8C7E76C80A}" srcOrd="0" destOrd="0" parTransId="{C0134A38-C0BA-4889-BF28-2E90E48DE7A3}" sibTransId="{7430B6CF-41E2-43F5-8BFF-CE55110B2DE0}"/>
    <dgm:cxn modelId="{10159346-3515-4E48-A35E-E8989A1D29B4}" type="presOf" srcId="{800C8D71-4023-478E-BFBD-0B54F8B6593F}" destId="{9E167627-2253-40E2-913B-AEE94EE90569}" srcOrd="0" destOrd="0" presId="urn:microsoft.com/office/officeart/2005/8/layout/hierarchy4"/>
    <dgm:cxn modelId="{007DF84C-BEFB-408B-B360-1A97F4D61609}" srcId="{F3915AE1-15AE-4C64-9495-37899B9437F5}" destId="{022A8093-2188-4BA3-8ADE-2DB83B9C3141}" srcOrd="2" destOrd="0" parTransId="{AE38513F-19B1-4DFD-ABF8-4F7A316DF53A}" sibTransId="{047FEC03-D617-451F-B45D-D16160D29591}"/>
    <dgm:cxn modelId="{BA23F651-EAC0-4B8E-B285-050F9509AFD3}" type="presOf" srcId="{DE7F1BC1-AAF6-4B02-91AB-3D517335E4E3}" destId="{66D4A7C9-A691-4688-8EA6-430D23B48928}" srcOrd="0" destOrd="0" presId="urn:microsoft.com/office/officeart/2005/8/layout/hierarchy4"/>
    <dgm:cxn modelId="{B7FDA773-2A06-4A72-87F6-3B3E0E96E3FA}" srcId="{F3915AE1-15AE-4C64-9495-37899B9437F5}" destId="{5A5B1F1C-6458-4293-83BB-6CB4EBF56504}" srcOrd="1" destOrd="0" parTransId="{A7EA345A-9F56-4699-93BF-88EA4B84074B}" sibTransId="{D6E45021-1DF9-4430-A972-A4787C442A7B}"/>
    <dgm:cxn modelId="{6BCDCB75-34F0-410D-923E-BE5FBA9A3562}" type="presOf" srcId="{022A8093-2188-4BA3-8ADE-2DB83B9C3141}" destId="{70F0CB3A-B97C-411F-9548-C01DDA0CD4EF}" srcOrd="0" destOrd="0" presId="urn:microsoft.com/office/officeart/2005/8/layout/hierarchy4"/>
    <dgm:cxn modelId="{A952BD84-87DB-4DF6-A13C-DFDF350E3A0C}" type="presOf" srcId="{E9B04CCB-F7C8-4EB7-A57F-BCC5C6654C16}" destId="{D1A61CE4-A094-4AC2-B2B9-DDCF7A04E3AE}" srcOrd="0" destOrd="0" presId="urn:microsoft.com/office/officeart/2005/8/layout/hierarchy4"/>
    <dgm:cxn modelId="{770A8188-3FDB-4A0C-ACC3-D668E807947F}" srcId="{F3915AE1-15AE-4C64-9495-37899B9437F5}" destId="{E9B04CCB-F7C8-4EB7-A57F-BCC5C6654C16}" srcOrd="0" destOrd="0" parTransId="{378E0CD8-3F5C-4FF3-BBEC-A3C699261230}" sibTransId="{881A46AE-949E-4E77-97FA-0B1EDF9DF3F2}"/>
    <dgm:cxn modelId="{B9313C89-A431-4402-8FDD-27836D71229A}" srcId="{8A48D8D1-A0CF-4E04-BA3B-57F758633359}" destId="{800C8D71-4023-478E-BFBD-0B54F8B6593F}" srcOrd="0" destOrd="0" parTransId="{A47A14FA-FB95-4918-A5AC-C1CF067EBE54}" sibTransId="{2EEF801B-57EC-44C9-A161-7B423ED44E44}"/>
    <dgm:cxn modelId="{0FB6B389-C006-4FC1-BE53-C54C8C54A85A}" type="presOf" srcId="{8A48D8D1-A0CF-4E04-BA3B-57F758633359}" destId="{CFBDE9A8-AE7B-457F-8B13-FDB9E4CCEA2C}" srcOrd="0" destOrd="0" presId="urn:microsoft.com/office/officeart/2005/8/layout/hierarchy4"/>
    <dgm:cxn modelId="{1DD4A28A-5239-475D-A0E2-0C0E8A05D59D}" type="presOf" srcId="{1936E6D7-E28E-4490-84A2-C56B556A3FF4}" destId="{05E17DC2-5BC7-4086-9FAF-1ACC16B666DD}" srcOrd="0" destOrd="0" presId="urn:microsoft.com/office/officeart/2005/8/layout/hierarchy4"/>
    <dgm:cxn modelId="{DF45098C-DA68-4E43-9297-C094B062B068}" srcId="{A10933E2-9CF0-4301-A327-988213E3B2D3}" destId="{AF1514BA-E8FA-43FC-A1E5-93CFCD9CA3D6}" srcOrd="1" destOrd="0" parTransId="{C09119E3-DFCA-4944-ABE5-E30CB79F101F}" sibTransId="{1E08C9CD-C1A8-439A-AA40-AEA34EE8FABB}"/>
    <dgm:cxn modelId="{ABA1778D-C373-49BA-BC63-495FE2731703}" srcId="{A10933E2-9CF0-4301-A327-988213E3B2D3}" destId="{1936E6D7-E28E-4490-84A2-C56B556A3FF4}" srcOrd="2" destOrd="0" parTransId="{A91DA248-B996-4214-ACB4-7B7BF0A40848}" sibTransId="{8A1B1274-A0B9-4FEB-A6F6-E60A579C576D}"/>
    <dgm:cxn modelId="{F591CF8D-2F0D-496A-9F0D-52614497AA35}" type="presOf" srcId="{99C31706-3523-4D4D-AA63-19C4318AC09A}" destId="{8FA5E8A6-44C9-4675-96EE-AD6253BC27EB}" srcOrd="0" destOrd="0" presId="urn:microsoft.com/office/officeart/2005/8/layout/hierarchy4"/>
    <dgm:cxn modelId="{BAB72CC2-E54E-42FD-BF66-AD3741F7DD37}" type="presOf" srcId="{A10933E2-9CF0-4301-A327-988213E3B2D3}" destId="{DEF50292-CC63-49E4-B633-7234ABDC8DAC}" srcOrd="0" destOrd="0" presId="urn:microsoft.com/office/officeart/2005/8/layout/hierarchy4"/>
    <dgm:cxn modelId="{A1ECF6C3-CA51-44CE-A3F7-7BC2D68FCCE9}" type="presOf" srcId="{FDAFA512-3634-4DBB-9D83-F7DB03751EE4}" destId="{5453AE95-DB51-4EE3-8C2F-9A34D30D459C}" srcOrd="0" destOrd="0" presId="urn:microsoft.com/office/officeart/2005/8/layout/hierarchy4"/>
    <dgm:cxn modelId="{2F2ADDC7-25AB-497A-8FEA-427DDF53673C}" srcId="{E9B04CCB-F7C8-4EB7-A57F-BCC5C6654C16}" destId="{8A48D8D1-A0CF-4E04-BA3B-57F758633359}" srcOrd="2" destOrd="0" parTransId="{BD8ED13B-F8E0-4CE7-AC77-4F360CDC68B5}" sibTransId="{4EB4D467-7E5C-483D-9813-05969B531671}"/>
    <dgm:cxn modelId="{12E5F3C9-93E8-4EE3-9779-B48D2DD2AEFF}" srcId="{F3915AE1-15AE-4C64-9495-37899B9437F5}" destId="{FDAFA512-3634-4DBB-9D83-F7DB03751EE4}" srcOrd="3" destOrd="0" parTransId="{437E89DE-A975-4F96-B72E-CA2E61A852EE}" sibTransId="{E52B6DA8-C02F-40F0-83B7-C8CDB0C8C456}"/>
    <dgm:cxn modelId="{BCB765CB-BA0D-47F1-88D0-4F5F7A5878C8}" type="presOf" srcId="{B00C143E-4D81-4F1D-9490-C066283B0880}" destId="{F69777DD-12C0-4D88-8528-E21862036D3C}" srcOrd="0" destOrd="0" presId="urn:microsoft.com/office/officeart/2005/8/layout/hierarchy4"/>
    <dgm:cxn modelId="{11814DCD-11A7-4F86-AFC9-143FED8E64C0}" srcId="{06098274-0B02-4D67-9531-EF14D73CFDEF}" destId="{E8F9E95F-CD23-44A8-AF0E-B29785BA7975}" srcOrd="0" destOrd="0" parTransId="{BB07DA55-2AB7-4FC1-89BF-E73886043843}" sibTransId="{E6A473B5-C293-4002-ADE1-C752531E0FE7}"/>
    <dgm:cxn modelId="{3CDF8BD2-A65A-498F-9294-E0DE7087D329}" type="presOf" srcId="{F3915AE1-15AE-4C64-9495-37899B9437F5}" destId="{F26601D6-139F-4EB6-82AA-BBBDB3AC4810}" srcOrd="0" destOrd="0" presId="urn:microsoft.com/office/officeart/2005/8/layout/hierarchy4"/>
    <dgm:cxn modelId="{4F47CED2-8132-4FB3-B137-EEC9E9F3D1C7}" srcId="{FDAFA512-3634-4DBB-9D83-F7DB03751EE4}" destId="{B00C143E-4D81-4F1D-9490-C066283B0880}" srcOrd="0" destOrd="0" parTransId="{C7708452-B837-4FE9-8E56-139848209449}" sibTransId="{506506B6-8B11-45DB-AC2A-AC3CAB0F801F}"/>
    <dgm:cxn modelId="{778B8ED3-84F4-4089-9BA3-1F37EB01A9D2}" srcId="{E9B04CCB-F7C8-4EB7-A57F-BCC5C6654C16}" destId="{A10933E2-9CF0-4301-A327-988213E3B2D3}" srcOrd="0" destOrd="0" parTransId="{8E02E29F-3F98-45AD-BE2C-23F63652BA0B}" sibTransId="{F6983A98-26AD-4161-BD2E-2584636C9722}"/>
    <dgm:cxn modelId="{D9AAA5D5-1772-45C4-97AD-1B3892009038}" type="presOf" srcId="{B6A42A94-84BB-44E4-B413-5E567843E169}" destId="{025C8171-CFDB-49E2-AB02-B3BEA397B524}" srcOrd="0" destOrd="0" presId="urn:microsoft.com/office/officeart/2005/8/layout/hierarchy4"/>
    <dgm:cxn modelId="{53984CE2-2018-4D5F-9BCC-B8D8AA1A0C04}" type="presOf" srcId="{E8F9E95F-CD23-44A8-AF0E-B29785BA7975}" destId="{A8522815-A242-4F62-812B-84DF7026B5CF}" srcOrd="0" destOrd="0" presId="urn:microsoft.com/office/officeart/2005/8/layout/hierarchy4"/>
    <dgm:cxn modelId="{65D8A2F0-CA9D-4594-B22F-51EE6D27C378}" srcId="{06098274-0B02-4D67-9531-EF14D73CFDEF}" destId="{DE7F1BC1-AAF6-4B02-91AB-3D517335E4E3}" srcOrd="1" destOrd="0" parTransId="{E950A4B4-7DD4-45EF-8778-E71D47999E04}" sibTransId="{4F9BEE16-8FAA-4710-8EBD-97DFE71FD603}"/>
    <dgm:cxn modelId="{7731E1FD-DE37-4C98-A92D-3628797BF1F3}" type="presOf" srcId="{AF1514BA-E8FA-43FC-A1E5-93CFCD9CA3D6}" destId="{2EA03DF2-4AC5-4DFE-81A7-33674C9E0D10}" srcOrd="0" destOrd="0" presId="urn:microsoft.com/office/officeart/2005/8/layout/hierarchy4"/>
    <dgm:cxn modelId="{57542D09-766E-40C8-A708-C7DC4BCC2332}" type="presParOf" srcId="{DEC77DAE-C518-43C8-9AC1-7CDDD3D5931B}" destId="{D1F84A86-7F30-43F3-BB6A-8656BE497302}" srcOrd="0" destOrd="0" presId="urn:microsoft.com/office/officeart/2005/8/layout/hierarchy4"/>
    <dgm:cxn modelId="{FCF9024B-F9C1-41A3-A195-6FF6A8E0ECD4}" type="presParOf" srcId="{D1F84A86-7F30-43F3-BB6A-8656BE497302}" destId="{F26601D6-139F-4EB6-82AA-BBBDB3AC4810}" srcOrd="0" destOrd="0" presId="urn:microsoft.com/office/officeart/2005/8/layout/hierarchy4"/>
    <dgm:cxn modelId="{8B820563-1B95-4DBC-9362-920A222ABF78}" type="presParOf" srcId="{D1F84A86-7F30-43F3-BB6A-8656BE497302}" destId="{B8BB63DD-7BDF-4C08-B0B7-7EB5DE605BC6}" srcOrd="1" destOrd="0" presId="urn:microsoft.com/office/officeart/2005/8/layout/hierarchy4"/>
    <dgm:cxn modelId="{B134AA09-5CF7-4928-B58F-5BE4DAA5EB65}" type="presParOf" srcId="{D1F84A86-7F30-43F3-BB6A-8656BE497302}" destId="{7D57815F-41AB-4F38-9843-F1F7748E4A93}" srcOrd="2" destOrd="0" presId="urn:microsoft.com/office/officeart/2005/8/layout/hierarchy4"/>
    <dgm:cxn modelId="{42040097-2349-4705-B58F-84BE4DE28F35}" type="presParOf" srcId="{7D57815F-41AB-4F38-9843-F1F7748E4A93}" destId="{3ED8D358-B5AF-4AE1-8956-A37E381B86BE}" srcOrd="0" destOrd="0" presId="urn:microsoft.com/office/officeart/2005/8/layout/hierarchy4"/>
    <dgm:cxn modelId="{4E1ED045-3407-4EB5-B0B7-6FE083DD2994}" type="presParOf" srcId="{3ED8D358-B5AF-4AE1-8956-A37E381B86BE}" destId="{D1A61CE4-A094-4AC2-B2B9-DDCF7A04E3AE}" srcOrd="0" destOrd="0" presId="urn:microsoft.com/office/officeart/2005/8/layout/hierarchy4"/>
    <dgm:cxn modelId="{46B3210D-B1CD-4B3A-B7AB-C02054F47E13}" type="presParOf" srcId="{3ED8D358-B5AF-4AE1-8956-A37E381B86BE}" destId="{EF1715DE-C810-4695-8B78-25F24424B89F}" srcOrd="1" destOrd="0" presId="urn:microsoft.com/office/officeart/2005/8/layout/hierarchy4"/>
    <dgm:cxn modelId="{BF380E66-D916-4FC4-AD05-5B7117FCE555}" type="presParOf" srcId="{3ED8D358-B5AF-4AE1-8956-A37E381B86BE}" destId="{54EF2791-01FE-47BE-A4DF-C86EC9CBAFFB}" srcOrd="2" destOrd="0" presId="urn:microsoft.com/office/officeart/2005/8/layout/hierarchy4"/>
    <dgm:cxn modelId="{2B710706-E3D8-469A-8B94-5E2CCF33F6B6}" type="presParOf" srcId="{54EF2791-01FE-47BE-A4DF-C86EC9CBAFFB}" destId="{B2F19797-A54E-42C7-A03B-9159941B2FC7}" srcOrd="0" destOrd="0" presId="urn:microsoft.com/office/officeart/2005/8/layout/hierarchy4"/>
    <dgm:cxn modelId="{D8CAF8F0-0DD3-4586-8379-CB6B50B082CE}" type="presParOf" srcId="{B2F19797-A54E-42C7-A03B-9159941B2FC7}" destId="{DEF50292-CC63-49E4-B633-7234ABDC8DAC}" srcOrd="0" destOrd="0" presId="urn:microsoft.com/office/officeart/2005/8/layout/hierarchy4"/>
    <dgm:cxn modelId="{F67156C3-EDAD-4A12-9663-262A046187A1}" type="presParOf" srcId="{B2F19797-A54E-42C7-A03B-9159941B2FC7}" destId="{7995DDF9-954B-497D-9AB1-191DDF94D975}" srcOrd="1" destOrd="0" presId="urn:microsoft.com/office/officeart/2005/8/layout/hierarchy4"/>
    <dgm:cxn modelId="{BEEF5068-B1D2-46CF-A342-95A2B35A1314}" type="presParOf" srcId="{B2F19797-A54E-42C7-A03B-9159941B2FC7}" destId="{18CF9D48-7309-4ECE-8E79-F3C0444737F5}" srcOrd="2" destOrd="0" presId="urn:microsoft.com/office/officeart/2005/8/layout/hierarchy4"/>
    <dgm:cxn modelId="{D730E4B7-4BAC-40D7-BE21-C3BD5ABBF353}" type="presParOf" srcId="{18CF9D48-7309-4ECE-8E79-F3C0444737F5}" destId="{88C3567B-CBE3-4161-8E17-FF001B6D2CC7}" srcOrd="0" destOrd="0" presId="urn:microsoft.com/office/officeart/2005/8/layout/hierarchy4"/>
    <dgm:cxn modelId="{6E7048B2-3A6C-4F25-8D7E-5FAC90C4622E}" type="presParOf" srcId="{88C3567B-CBE3-4161-8E17-FF001B6D2CC7}" destId="{89BEEFA0-C787-487D-B42F-CDAA980B712D}" srcOrd="0" destOrd="0" presId="urn:microsoft.com/office/officeart/2005/8/layout/hierarchy4"/>
    <dgm:cxn modelId="{E09AC728-7DA9-488B-A792-098CE65C6D87}" type="presParOf" srcId="{88C3567B-CBE3-4161-8E17-FF001B6D2CC7}" destId="{153334FA-AF0E-4EBF-B73A-EAD9B17873E1}" srcOrd="1" destOrd="0" presId="urn:microsoft.com/office/officeart/2005/8/layout/hierarchy4"/>
    <dgm:cxn modelId="{A667CA66-BF9C-4EE9-9EF1-F4497570A0B2}" type="presParOf" srcId="{18CF9D48-7309-4ECE-8E79-F3C0444737F5}" destId="{E4146E91-1CD0-47FA-BB01-0AA6F23DCE9F}" srcOrd="1" destOrd="0" presId="urn:microsoft.com/office/officeart/2005/8/layout/hierarchy4"/>
    <dgm:cxn modelId="{0C70EAE1-32EB-48BE-9E5C-D62B016A392D}" type="presParOf" srcId="{18CF9D48-7309-4ECE-8E79-F3C0444737F5}" destId="{78C0A00A-DC93-4B52-8CB7-5740DC39F8C5}" srcOrd="2" destOrd="0" presId="urn:microsoft.com/office/officeart/2005/8/layout/hierarchy4"/>
    <dgm:cxn modelId="{6A557FFB-1042-4BD3-98B4-DC774C4D2560}" type="presParOf" srcId="{78C0A00A-DC93-4B52-8CB7-5740DC39F8C5}" destId="{2EA03DF2-4AC5-4DFE-81A7-33674C9E0D10}" srcOrd="0" destOrd="0" presId="urn:microsoft.com/office/officeart/2005/8/layout/hierarchy4"/>
    <dgm:cxn modelId="{3C3A2FE9-7D85-4F1C-8448-A7CD7B413CD8}" type="presParOf" srcId="{78C0A00A-DC93-4B52-8CB7-5740DC39F8C5}" destId="{CC751FD7-B088-4D7D-9C7E-EFEC1E80BE26}" srcOrd="1" destOrd="0" presId="urn:microsoft.com/office/officeart/2005/8/layout/hierarchy4"/>
    <dgm:cxn modelId="{27968CAF-6B56-46FE-91D3-37D7BDB22079}" type="presParOf" srcId="{18CF9D48-7309-4ECE-8E79-F3C0444737F5}" destId="{9DD0A88D-5092-4CE8-B383-795067ECC443}" srcOrd="3" destOrd="0" presId="urn:microsoft.com/office/officeart/2005/8/layout/hierarchy4"/>
    <dgm:cxn modelId="{81934981-3A21-4A25-BC10-F019AA920231}" type="presParOf" srcId="{18CF9D48-7309-4ECE-8E79-F3C0444737F5}" destId="{67CE1F3A-EEBF-45A4-ACCC-85D3D1C44E7A}" srcOrd="4" destOrd="0" presId="urn:microsoft.com/office/officeart/2005/8/layout/hierarchy4"/>
    <dgm:cxn modelId="{6DD0AC97-B17E-439D-8040-1F7453E09E77}" type="presParOf" srcId="{67CE1F3A-EEBF-45A4-ACCC-85D3D1C44E7A}" destId="{05E17DC2-5BC7-4086-9FAF-1ACC16B666DD}" srcOrd="0" destOrd="0" presId="urn:microsoft.com/office/officeart/2005/8/layout/hierarchy4"/>
    <dgm:cxn modelId="{E88329BF-E5F5-4D6A-84FB-D5195E51F50C}" type="presParOf" srcId="{67CE1F3A-EEBF-45A4-ACCC-85D3D1C44E7A}" destId="{2F20812D-BBA8-4AB8-90AB-448608A83E41}" srcOrd="1" destOrd="0" presId="urn:microsoft.com/office/officeart/2005/8/layout/hierarchy4"/>
    <dgm:cxn modelId="{0D9D679D-429F-48F4-BC22-513050779C92}" type="presParOf" srcId="{54EF2791-01FE-47BE-A4DF-C86EC9CBAFFB}" destId="{88C30F51-9A7F-4F5B-8C8C-205915086E52}" srcOrd="1" destOrd="0" presId="urn:microsoft.com/office/officeart/2005/8/layout/hierarchy4"/>
    <dgm:cxn modelId="{2DD58611-87A9-4553-AB71-D3DE79223130}" type="presParOf" srcId="{54EF2791-01FE-47BE-A4DF-C86EC9CBAFFB}" destId="{9BCD76F9-6DE9-4284-9AC9-1A17FBF775F4}" srcOrd="2" destOrd="0" presId="urn:microsoft.com/office/officeart/2005/8/layout/hierarchy4"/>
    <dgm:cxn modelId="{6C1468B9-68F3-484A-B53B-DEA62B8AA2B2}" type="presParOf" srcId="{9BCD76F9-6DE9-4284-9AC9-1A17FBF775F4}" destId="{23338798-1808-494C-A742-3E366B120C2B}" srcOrd="0" destOrd="0" presId="urn:microsoft.com/office/officeart/2005/8/layout/hierarchy4"/>
    <dgm:cxn modelId="{B2F601D0-0C97-4C6D-856B-A141E677B09D}" type="presParOf" srcId="{9BCD76F9-6DE9-4284-9AC9-1A17FBF775F4}" destId="{7F55BC09-7FF1-43A1-81F9-14A0BBBE1DD8}" srcOrd="1" destOrd="0" presId="urn:microsoft.com/office/officeart/2005/8/layout/hierarchy4"/>
    <dgm:cxn modelId="{EB664412-A6E7-4FD8-8BEE-CE4DED9DFE51}" type="presParOf" srcId="{9BCD76F9-6DE9-4284-9AC9-1A17FBF775F4}" destId="{3B3ABD59-9988-448C-9B7A-6D4BA7F2C78A}" srcOrd="2" destOrd="0" presId="urn:microsoft.com/office/officeart/2005/8/layout/hierarchy4"/>
    <dgm:cxn modelId="{41B0EF74-68B9-429E-A3E0-1AC9523EF56D}" type="presParOf" srcId="{3B3ABD59-9988-448C-9B7A-6D4BA7F2C78A}" destId="{412E7650-16DF-4EA4-AB97-805165AF3A60}" srcOrd="0" destOrd="0" presId="urn:microsoft.com/office/officeart/2005/8/layout/hierarchy4"/>
    <dgm:cxn modelId="{92CD8485-D8DF-49AD-B378-2460C767E207}" type="presParOf" srcId="{412E7650-16DF-4EA4-AB97-805165AF3A60}" destId="{A8522815-A242-4F62-812B-84DF7026B5CF}" srcOrd="0" destOrd="0" presId="urn:microsoft.com/office/officeart/2005/8/layout/hierarchy4"/>
    <dgm:cxn modelId="{F1021334-C897-4E93-A02E-2388CF6446E5}" type="presParOf" srcId="{412E7650-16DF-4EA4-AB97-805165AF3A60}" destId="{77D0A019-3656-4F03-A8F2-CA33D369DEBA}" srcOrd="1" destOrd="0" presId="urn:microsoft.com/office/officeart/2005/8/layout/hierarchy4"/>
    <dgm:cxn modelId="{75BF5D98-BB3B-4F8D-BD5D-E6513BFD2871}" type="presParOf" srcId="{3B3ABD59-9988-448C-9B7A-6D4BA7F2C78A}" destId="{1781431D-A6BB-46D0-8A6A-811FC6308E64}" srcOrd="1" destOrd="0" presId="urn:microsoft.com/office/officeart/2005/8/layout/hierarchy4"/>
    <dgm:cxn modelId="{822C0D6F-D29E-4782-95F8-9C395D2F7768}" type="presParOf" srcId="{3B3ABD59-9988-448C-9B7A-6D4BA7F2C78A}" destId="{382C0A1D-ABBC-4D4B-B666-4AE39D40971E}" srcOrd="2" destOrd="0" presId="urn:microsoft.com/office/officeart/2005/8/layout/hierarchy4"/>
    <dgm:cxn modelId="{6D3BAAEE-1AFE-4C62-B7F5-E2C37CA403C6}" type="presParOf" srcId="{382C0A1D-ABBC-4D4B-B666-4AE39D40971E}" destId="{66D4A7C9-A691-4688-8EA6-430D23B48928}" srcOrd="0" destOrd="0" presId="urn:microsoft.com/office/officeart/2005/8/layout/hierarchy4"/>
    <dgm:cxn modelId="{ACF7F541-F4B0-4D72-A3F0-5E6772383B2C}" type="presParOf" srcId="{382C0A1D-ABBC-4D4B-B666-4AE39D40971E}" destId="{AC9BAB96-9372-447F-A79F-CD25B1C3E076}" srcOrd="1" destOrd="0" presId="urn:microsoft.com/office/officeart/2005/8/layout/hierarchy4"/>
    <dgm:cxn modelId="{B9D26E47-B349-4C9C-B0CD-8516844C8636}" type="presParOf" srcId="{54EF2791-01FE-47BE-A4DF-C86EC9CBAFFB}" destId="{1A0D5CF3-994D-4A8F-AD92-4FCA8CDD18E9}" srcOrd="3" destOrd="0" presId="urn:microsoft.com/office/officeart/2005/8/layout/hierarchy4"/>
    <dgm:cxn modelId="{D0E05FB1-8ABC-4219-A2CF-5268C0305428}" type="presParOf" srcId="{54EF2791-01FE-47BE-A4DF-C86EC9CBAFFB}" destId="{D7E4A1B4-FFFA-4CE7-B7E7-9107114FB24F}" srcOrd="4" destOrd="0" presId="urn:microsoft.com/office/officeart/2005/8/layout/hierarchy4"/>
    <dgm:cxn modelId="{317717C0-2CCF-4238-9FCE-58E4E2066C57}" type="presParOf" srcId="{D7E4A1B4-FFFA-4CE7-B7E7-9107114FB24F}" destId="{CFBDE9A8-AE7B-457F-8B13-FDB9E4CCEA2C}" srcOrd="0" destOrd="0" presId="urn:microsoft.com/office/officeart/2005/8/layout/hierarchy4"/>
    <dgm:cxn modelId="{B7E219BA-31B5-4E6D-A3FF-8908325723AD}" type="presParOf" srcId="{D7E4A1B4-FFFA-4CE7-B7E7-9107114FB24F}" destId="{8705F999-D672-4FFF-ADAC-576E137B7459}" srcOrd="1" destOrd="0" presId="urn:microsoft.com/office/officeart/2005/8/layout/hierarchy4"/>
    <dgm:cxn modelId="{AA87B5B7-DCC0-4010-B55A-3389689E4ADF}" type="presParOf" srcId="{D7E4A1B4-FFFA-4CE7-B7E7-9107114FB24F}" destId="{53C83E28-9857-40F3-B06F-6B6D044F3994}" srcOrd="2" destOrd="0" presId="urn:microsoft.com/office/officeart/2005/8/layout/hierarchy4"/>
    <dgm:cxn modelId="{3977D79C-EA52-4CE6-8636-EED365DF8273}" type="presParOf" srcId="{53C83E28-9857-40F3-B06F-6B6D044F3994}" destId="{1BDDC8C4-DC39-4FE6-9BD0-9A5EDA396CB3}" srcOrd="0" destOrd="0" presId="urn:microsoft.com/office/officeart/2005/8/layout/hierarchy4"/>
    <dgm:cxn modelId="{FF2FC36C-3CB7-42AF-843D-190CAA6DC875}" type="presParOf" srcId="{1BDDC8C4-DC39-4FE6-9BD0-9A5EDA396CB3}" destId="{9E167627-2253-40E2-913B-AEE94EE90569}" srcOrd="0" destOrd="0" presId="urn:microsoft.com/office/officeart/2005/8/layout/hierarchy4"/>
    <dgm:cxn modelId="{46E426A5-D79F-4E7E-8817-CB2B1EAE4BFE}" type="presParOf" srcId="{1BDDC8C4-DC39-4FE6-9BD0-9A5EDA396CB3}" destId="{216C43A0-817F-4CF9-A36B-2640C808522E}" srcOrd="1" destOrd="0" presId="urn:microsoft.com/office/officeart/2005/8/layout/hierarchy4"/>
    <dgm:cxn modelId="{AF6431AE-077A-4CAE-8F50-A438365FA579}" type="presParOf" srcId="{53C83E28-9857-40F3-B06F-6B6D044F3994}" destId="{EDEA0119-D664-4627-A281-6C96836A48E7}" srcOrd="1" destOrd="0" presId="urn:microsoft.com/office/officeart/2005/8/layout/hierarchy4"/>
    <dgm:cxn modelId="{3C142FD6-D9BB-4E6C-AA80-0D4BD9AFC22C}" type="presParOf" srcId="{53C83E28-9857-40F3-B06F-6B6D044F3994}" destId="{EF543FAC-05AE-4033-A155-9A66308C2135}" srcOrd="2" destOrd="0" presId="urn:microsoft.com/office/officeart/2005/8/layout/hierarchy4"/>
    <dgm:cxn modelId="{F315AD39-507D-4013-9BEC-9FEE8C518A30}" type="presParOf" srcId="{EF543FAC-05AE-4033-A155-9A66308C2135}" destId="{025C8171-CFDB-49E2-AB02-B3BEA397B524}" srcOrd="0" destOrd="0" presId="urn:microsoft.com/office/officeart/2005/8/layout/hierarchy4"/>
    <dgm:cxn modelId="{8B7ABA36-CA94-4632-BF78-A16E21A8578E}" type="presParOf" srcId="{EF543FAC-05AE-4033-A155-9A66308C2135}" destId="{E8C58140-FC9E-46EB-B3E0-C7899F2A7D64}" srcOrd="1" destOrd="0" presId="urn:microsoft.com/office/officeart/2005/8/layout/hierarchy4"/>
    <dgm:cxn modelId="{0FDCF4F8-741E-490F-9BE2-9A4081A21E18}" type="presParOf" srcId="{7D57815F-41AB-4F38-9843-F1F7748E4A93}" destId="{1270E9C9-8069-43A7-90EB-4D0581886594}" srcOrd="1" destOrd="0" presId="urn:microsoft.com/office/officeart/2005/8/layout/hierarchy4"/>
    <dgm:cxn modelId="{B155BC4D-C3E8-477D-85A2-BB653C0F32E9}" type="presParOf" srcId="{7D57815F-41AB-4F38-9843-F1F7748E4A93}" destId="{CD390599-954C-47EE-AC5A-B1EADA8B5114}" srcOrd="2" destOrd="0" presId="urn:microsoft.com/office/officeart/2005/8/layout/hierarchy4"/>
    <dgm:cxn modelId="{2FB0A343-2DD4-44A2-BF96-6B31121F0A5F}" type="presParOf" srcId="{CD390599-954C-47EE-AC5A-B1EADA8B5114}" destId="{3226BFC4-3537-4DF6-8D1B-E60E8EA44C56}" srcOrd="0" destOrd="0" presId="urn:microsoft.com/office/officeart/2005/8/layout/hierarchy4"/>
    <dgm:cxn modelId="{A36F5B96-62CC-4000-B698-8B70F8D50A29}" type="presParOf" srcId="{CD390599-954C-47EE-AC5A-B1EADA8B5114}" destId="{8680A89E-540B-481C-A943-B651714F0C6E}" srcOrd="1" destOrd="0" presId="urn:microsoft.com/office/officeart/2005/8/layout/hierarchy4"/>
    <dgm:cxn modelId="{5CB7CACE-6AE6-49DA-B0C0-94DA85D03DE3}" type="presParOf" srcId="{CD390599-954C-47EE-AC5A-B1EADA8B5114}" destId="{DA42E142-A5DC-4C4D-904A-F3ED7EC3F7B0}" srcOrd="2" destOrd="0" presId="urn:microsoft.com/office/officeart/2005/8/layout/hierarchy4"/>
    <dgm:cxn modelId="{CCA275D1-77E9-4817-BD28-927C2E76A0F4}" type="presParOf" srcId="{DA42E142-A5DC-4C4D-904A-F3ED7EC3F7B0}" destId="{B083D6A0-3F9A-4F91-AD1D-10ECFE07FC6C}" srcOrd="0" destOrd="0" presId="urn:microsoft.com/office/officeart/2005/8/layout/hierarchy4"/>
    <dgm:cxn modelId="{41E817EB-831A-4504-BE0E-8697E468D9E8}" type="presParOf" srcId="{B083D6A0-3F9A-4F91-AD1D-10ECFE07FC6C}" destId="{8FA5E8A6-44C9-4675-96EE-AD6253BC27EB}" srcOrd="0" destOrd="0" presId="urn:microsoft.com/office/officeart/2005/8/layout/hierarchy4"/>
    <dgm:cxn modelId="{80E233BA-3373-4DB0-800C-DA853D2D802D}" type="presParOf" srcId="{B083D6A0-3F9A-4F91-AD1D-10ECFE07FC6C}" destId="{A33C8782-0DD6-46C2-918F-1CD58E73FD4D}" srcOrd="1" destOrd="0" presId="urn:microsoft.com/office/officeart/2005/8/layout/hierarchy4"/>
    <dgm:cxn modelId="{B3F3E9B4-38AA-41F6-A621-DD3D2C3AAF4D}" type="presParOf" srcId="{7D57815F-41AB-4F38-9843-F1F7748E4A93}" destId="{BEE7AA4D-FB97-4AB3-BCA6-A2613211167A}" srcOrd="3" destOrd="0" presId="urn:microsoft.com/office/officeart/2005/8/layout/hierarchy4"/>
    <dgm:cxn modelId="{8FAD8CCD-C839-437F-98B9-80968F609DB7}" type="presParOf" srcId="{7D57815F-41AB-4F38-9843-F1F7748E4A93}" destId="{6C4FD898-5A3F-403B-AFFA-E4326745B956}" srcOrd="4" destOrd="0" presId="urn:microsoft.com/office/officeart/2005/8/layout/hierarchy4"/>
    <dgm:cxn modelId="{2AE45FC7-DDB3-4E5F-B124-7A4144DD30E9}" type="presParOf" srcId="{6C4FD898-5A3F-403B-AFFA-E4326745B956}" destId="{70F0CB3A-B97C-411F-9548-C01DDA0CD4EF}" srcOrd="0" destOrd="0" presId="urn:microsoft.com/office/officeart/2005/8/layout/hierarchy4"/>
    <dgm:cxn modelId="{F9EFBAEC-7F4F-40CB-ADB1-858F042FC96F}" type="presParOf" srcId="{6C4FD898-5A3F-403B-AFFA-E4326745B956}" destId="{BD92E2C4-8810-4183-AC91-1534843D2EAB}" srcOrd="1" destOrd="0" presId="urn:microsoft.com/office/officeart/2005/8/layout/hierarchy4"/>
    <dgm:cxn modelId="{6DF8971E-B5D7-4E65-A913-3507EFD1AFA0}" type="presParOf" srcId="{7D57815F-41AB-4F38-9843-F1F7748E4A93}" destId="{6D89BF92-9F18-49DD-A403-40F4FD51C719}" srcOrd="5" destOrd="0" presId="urn:microsoft.com/office/officeart/2005/8/layout/hierarchy4"/>
    <dgm:cxn modelId="{40774EB4-2CB2-4FE3-865A-A70E11196AC2}" type="presParOf" srcId="{7D57815F-41AB-4F38-9843-F1F7748E4A93}" destId="{43377606-DDB1-4B00-BE31-DAA9EDCF9AE1}" srcOrd="6" destOrd="0" presId="urn:microsoft.com/office/officeart/2005/8/layout/hierarchy4"/>
    <dgm:cxn modelId="{3F5C46E1-9900-45AA-8BAB-F39A020152CD}" type="presParOf" srcId="{43377606-DDB1-4B00-BE31-DAA9EDCF9AE1}" destId="{5453AE95-DB51-4EE3-8C2F-9A34D30D459C}" srcOrd="0" destOrd="0" presId="urn:microsoft.com/office/officeart/2005/8/layout/hierarchy4"/>
    <dgm:cxn modelId="{30E8C156-008E-44ED-81D9-475E5560700D}" type="presParOf" srcId="{43377606-DDB1-4B00-BE31-DAA9EDCF9AE1}" destId="{5375BEB7-E322-4CBC-BF4D-C6B82200FC94}" srcOrd="1" destOrd="0" presId="urn:microsoft.com/office/officeart/2005/8/layout/hierarchy4"/>
    <dgm:cxn modelId="{1CDE23C5-6237-4B9B-A4DF-EE9E36F41F96}" type="presParOf" srcId="{43377606-DDB1-4B00-BE31-DAA9EDCF9AE1}" destId="{F29476FE-E731-4D4B-B72A-4BA253F66024}" srcOrd="2" destOrd="0" presId="urn:microsoft.com/office/officeart/2005/8/layout/hierarchy4"/>
    <dgm:cxn modelId="{B8F34FCD-910C-4235-BAEB-EF304B1DE7B0}" type="presParOf" srcId="{F29476FE-E731-4D4B-B72A-4BA253F66024}" destId="{7763DDB6-AF96-482A-A05A-EB3E9FBC0AD3}" srcOrd="0" destOrd="0" presId="urn:microsoft.com/office/officeart/2005/8/layout/hierarchy4"/>
    <dgm:cxn modelId="{66D32A65-BE90-475A-9418-39FA0A7B2CAA}" type="presParOf" srcId="{7763DDB6-AF96-482A-A05A-EB3E9FBC0AD3}" destId="{F69777DD-12C0-4D88-8528-E21862036D3C}" srcOrd="0" destOrd="0" presId="urn:microsoft.com/office/officeart/2005/8/layout/hierarchy4"/>
    <dgm:cxn modelId="{DA38ACE7-EF6F-4E8C-8FA5-398A044A3842}" type="presParOf" srcId="{7763DDB6-AF96-482A-A05A-EB3E9FBC0AD3}" destId="{C04A31E8-1DB6-43E5-BF1B-0E74D4669D7F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6601D6-139F-4EB6-82AA-BBBDB3AC4810}">
      <dsp:nvSpPr>
        <dsp:cNvPr id="0" name=""/>
        <dsp:cNvSpPr/>
      </dsp:nvSpPr>
      <dsp:spPr>
        <a:xfrm>
          <a:off x="994" y="561"/>
          <a:ext cx="8662325" cy="135509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900" kern="1200" dirty="0"/>
            <a:t>APP</a:t>
          </a:r>
          <a:endParaRPr lang="zh-CN" altLang="en-US" sz="5900" kern="1200" dirty="0"/>
        </a:p>
      </dsp:txBody>
      <dsp:txXfrm>
        <a:off x="40683" y="40250"/>
        <a:ext cx="8582947" cy="1275714"/>
      </dsp:txXfrm>
    </dsp:sp>
    <dsp:sp modelId="{D1A61CE4-A094-4AC2-B2B9-DDCF7A04E3AE}">
      <dsp:nvSpPr>
        <dsp:cNvPr id="0" name=""/>
        <dsp:cNvSpPr/>
      </dsp:nvSpPr>
      <dsp:spPr>
        <a:xfrm>
          <a:off x="994" y="1469728"/>
          <a:ext cx="5958881" cy="135509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主页框架</a:t>
          </a:r>
        </a:p>
      </dsp:txBody>
      <dsp:txXfrm>
        <a:off x="40683" y="1509417"/>
        <a:ext cx="5879503" cy="1275714"/>
      </dsp:txXfrm>
    </dsp:sp>
    <dsp:sp modelId="{DEF50292-CC63-49E4-B633-7234ABDC8DAC}">
      <dsp:nvSpPr>
        <dsp:cNvPr id="0" name=""/>
        <dsp:cNvSpPr/>
      </dsp:nvSpPr>
      <dsp:spPr>
        <a:xfrm>
          <a:off x="994" y="2938896"/>
          <a:ext cx="2528867" cy="135509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票券列表</a:t>
          </a:r>
        </a:p>
      </dsp:txBody>
      <dsp:txXfrm>
        <a:off x="40683" y="2978585"/>
        <a:ext cx="2449489" cy="1275714"/>
      </dsp:txXfrm>
    </dsp:sp>
    <dsp:sp modelId="{89BEEFA0-C787-487D-B42F-CDAA980B712D}">
      <dsp:nvSpPr>
        <dsp:cNvPr id="0" name=""/>
        <dsp:cNvSpPr/>
      </dsp:nvSpPr>
      <dsp:spPr>
        <a:xfrm>
          <a:off x="994" y="4408063"/>
          <a:ext cx="831317" cy="13550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领取</a:t>
          </a:r>
          <a:endParaRPr lang="en-US" altLang="zh-CN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u="none" kern="1200" dirty="0"/>
            <a:t>(</a:t>
          </a:r>
          <a:r>
            <a:rPr lang="zh-CN" altLang="en-US" sz="1700" u="none" kern="1200" dirty="0"/>
            <a:t>弹框</a:t>
          </a:r>
          <a:r>
            <a:rPr lang="en-US" altLang="zh-CN" sz="1700" u="none" kern="1200" dirty="0"/>
            <a:t>)</a:t>
          </a:r>
          <a:endParaRPr lang="zh-CN" altLang="en-US" sz="1700" u="none" kern="1200" dirty="0"/>
        </a:p>
      </dsp:txBody>
      <dsp:txXfrm>
        <a:off x="25342" y="4432411"/>
        <a:ext cx="782621" cy="1306396"/>
      </dsp:txXfrm>
    </dsp:sp>
    <dsp:sp modelId="{2EA03DF2-4AC5-4DFE-81A7-33674C9E0D10}">
      <dsp:nvSpPr>
        <dsp:cNvPr id="0" name=""/>
        <dsp:cNvSpPr/>
      </dsp:nvSpPr>
      <dsp:spPr>
        <a:xfrm>
          <a:off x="849769" y="4408063"/>
          <a:ext cx="831317" cy="13550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查看</a:t>
          </a:r>
          <a:endParaRPr lang="en-US" altLang="zh-CN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(</a:t>
          </a:r>
          <a:r>
            <a:rPr lang="zh-CN" altLang="en-US" sz="1700" kern="1200" dirty="0"/>
            <a:t>跳转</a:t>
          </a:r>
          <a:r>
            <a:rPr lang="en-US" altLang="zh-CN" sz="1700" kern="1200" dirty="0"/>
            <a:t>)</a:t>
          </a:r>
          <a:endParaRPr lang="zh-CN" altLang="en-US" sz="1700" kern="1200" dirty="0"/>
        </a:p>
      </dsp:txBody>
      <dsp:txXfrm>
        <a:off x="874117" y="4432411"/>
        <a:ext cx="782621" cy="1306396"/>
      </dsp:txXfrm>
    </dsp:sp>
    <dsp:sp modelId="{05E17DC2-5BC7-4086-9FAF-1ACC16B666DD}">
      <dsp:nvSpPr>
        <dsp:cNvPr id="0" name=""/>
        <dsp:cNvSpPr/>
      </dsp:nvSpPr>
      <dsp:spPr>
        <a:xfrm>
          <a:off x="1698543" y="4408063"/>
          <a:ext cx="831317" cy="13550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删除</a:t>
          </a:r>
        </a:p>
      </dsp:txBody>
      <dsp:txXfrm>
        <a:off x="1722891" y="4432411"/>
        <a:ext cx="782621" cy="1306396"/>
      </dsp:txXfrm>
    </dsp:sp>
    <dsp:sp modelId="{23338798-1808-494C-A742-3E366B120C2B}">
      <dsp:nvSpPr>
        <dsp:cNvPr id="0" name=""/>
        <dsp:cNvSpPr/>
      </dsp:nvSpPr>
      <dsp:spPr>
        <a:xfrm>
          <a:off x="2564776" y="2938896"/>
          <a:ext cx="1680092" cy="135509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使用票券</a:t>
          </a:r>
        </a:p>
      </dsp:txBody>
      <dsp:txXfrm>
        <a:off x="2604465" y="2978585"/>
        <a:ext cx="1600714" cy="1275714"/>
      </dsp:txXfrm>
    </dsp:sp>
    <dsp:sp modelId="{A8522815-A242-4F62-812B-84DF7026B5CF}">
      <dsp:nvSpPr>
        <dsp:cNvPr id="0" name=""/>
        <dsp:cNvSpPr/>
      </dsp:nvSpPr>
      <dsp:spPr>
        <a:xfrm>
          <a:off x="2564776" y="4408063"/>
          <a:ext cx="831317" cy="13550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扫码验票</a:t>
          </a:r>
          <a:endParaRPr lang="en-US" altLang="zh-CN" sz="1700" kern="1200" dirty="0"/>
        </a:p>
      </dsp:txBody>
      <dsp:txXfrm>
        <a:off x="2589124" y="4432411"/>
        <a:ext cx="782621" cy="1306396"/>
      </dsp:txXfrm>
    </dsp:sp>
    <dsp:sp modelId="{66D4A7C9-A691-4688-8EA6-430D23B48928}">
      <dsp:nvSpPr>
        <dsp:cNvPr id="0" name=""/>
        <dsp:cNvSpPr/>
      </dsp:nvSpPr>
      <dsp:spPr>
        <a:xfrm>
          <a:off x="3413551" y="4408063"/>
          <a:ext cx="831317" cy="13550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检票</a:t>
          </a:r>
          <a:endParaRPr lang="en-US" altLang="zh-CN" sz="1700" kern="1200" dirty="0"/>
        </a:p>
      </dsp:txBody>
      <dsp:txXfrm>
        <a:off x="3437899" y="4432411"/>
        <a:ext cx="782621" cy="1306396"/>
      </dsp:txXfrm>
    </dsp:sp>
    <dsp:sp modelId="{CFBDE9A8-AE7B-457F-8B13-FDB9E4CCEA2C}">
      <dsp:nvSpPr>
        <dsp:cNvPr id="0" name=""/>
        <dsp:cNvSpPr/>
      </dsp:nvSpPr>
      <dsp:spPr>
        <a:xfrm>
          <a:off x="4279784" y="2938896"/>
          <a:ext cx="1680092" cy="135509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个人信息</a:t>
          </a:r>
        </a:p>
      </dsp:txBody>
      <dsp:txXfrm>
        <a:off x="4319473" y="2978585"/>
        <a:ext cx="1600714" cy="1275714"/>
      </dsp:txXfrm>
    </dsp:sp>
    <dsp:sp modelId="{9E167627-2253-40E2-913B-AEE94EE90569}">
      <dsp:nvSpPr>
        <dsp:cNvPr id="0" name=""/>
        <dsp:cNvSpPr/>
      </dsp:nvSpPr>
      <dsp:spPr>
        <a:xfrm>
          <a:off x="4279784" y="4408063"/>
          <a:ext cx="831317" cy="13550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查看</a:t>
          </a:r>
          <a:endParaRPr lang="en-US" altLang="zh-CN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(</a:t>
          </a:r>
          <a:r>
            <a:rPr lang="zh-CN" altLang="en-US" sz="1700" kern="1200" dirty="0"/>
            <a:t>未实现</a:t>
          </a:r>
          <a:r>
            <a:rPr lang="en-US" altLang="zh-CN" sz="1700" kern="1200" dirty="0"/>
            <a:t>)</a:t>
          </a:r>
          <a:endParaRPr lang="zh-CN" altLang="en-US" sz="1700" kern="1200" dirty="0"/>
        </a:p>
      </dsp:txBody>
      <dsp:txXfrm>
        <a:off x="4304132" y="4432411"/>
        <a:ext cx="782621" cy="1306396"/>
      </dsp:txXfrm>
    </dsp:sp>
    <dsp:sp modelId="{025C8171-CFDB-49E2-AB02-B3BEA397B524}">
      <dsp:nvSpPr>
        <dsp:cNvPr id="0" name=""/>
        <dsp:cNvSpPr/>
      </dsp:nvSpPr>
      <dsp:spPr>
        <a:xfrm>
          <a:off x="5128558" y="4408063"/>
          <a:ext cx="831317" cy="13550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/>
            <a:t>更改</a:t>
          </a:r>
          <a:endParaRPr lang="zh-CN" altLang="en-US" sz="1700" kern="1200" dirty="0"/>
        </a:p>
      </dsp:txBody>
      <dsp:txXfrm>
        <a:off x="5152906" y="4432411"/>
        <a:ext cx="782621" cy="1306396"/>
      </dsp:txXfrm>
    </dsp:sp>
    <dsp:sp modelId="{3226BFC4-3537-4DF6-8D1B-E60E8EA44C56}">
      <dsp:nvSpPr>
        <dsp:cNvPr id="0" name=""/>
        <dsp:cNvSpPr/>
      </dsp:nvSpPr>
      <dsp:spPr>
        <a:xfrm>
          <a:off x="6029706" y="1469728"/>
          <a:ext cx="831317" cy="135509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票券详情</a:t>
          </a:r>
        </a:p>
      </dsp:txBody>
      <dsp:txXfrm>
        <a:off x="6054054" y="1494076"/>
        <a:ext cx="782621" cy="1306396"/>
      </dsp:txXfrm>
    </dsp:sp>
    <dsp:sp modelId="{8FA5E8A6-44C9-4675-96EE-AD6253BC27EB}">
      <dsp:nvSpPr>
        <dsp:cNvPr id="0" name=""/>
        <dsp:cNvSpPr/>
      </dsp:nvSpPr>
      <dsp:spPr>
        <a:xfrm>
          <a:off x="6029706" y="2938896"/>
          <a:ext cx="831317" cy="135509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查看二维码</a:t>
          </a:r>
          <a:endParaRPr lang="en-US" altLang="zh-CN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(</a:t>
          </a:r>
          <a:r>
            <a:rPr lang="zh-CN" altLang="en-US" sz="1700" kern="1200" dirty="0"/>
            <a:t>跳转</a:t>
          </a:r>
          <a:r>
            <a:rPr lang="en-US" altLang="zh-CN" sz="1700" kern="1200" dirty="0"/>
            <a:t>)</a:t>
          </a:r>
          <a:endParaRPr lang="zh-CN" altLang="en-US" sz="1700" kern="1200" dirty="0"/>
        </a:p>
      </dsp:txBody>
      <dsp:txXfrm>
        <a:off x="6054054" y="2963244"/>
        <a:ext cx="782621" cy="1306396"/>
      </dsp:txXfrm>
    </dsp:sp>
    <dsp:sp modelId="{70F0CB3A-B97C-411F-9548-C01DDA0CD4EF}">
      <dsp:nvSpPr>
        <dsp:cNvPr id="0" name=""/>
        <dsp:cNvSpPr/>
      </dsp:nvSpPr>
      <dsp:spPr>
        <a:xfrm>
          <a:off x="6930854" y="1469728"/>
          <a:ext cx="831317" cy="135509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二维码详情</a:t>
          </a:r>
        </a:p>
      </dsp:txBody>
      <dsp:txXfrm>
        <a:off x="6955202" y="1494076"/>
        <a:ext cx="782621" cy="1306396"/>
      </dsp:txXfrm>
    </dsp:sp>
    <dsp:sp modelId="{5453AE95-DB51-4EE3-8C2F-9A34D30D459C}">
      <dsp:nvSpPr>
        <dsp:cNvPr id="0" name=""/>
        <dsp:cNvSpPr/>
      </dsp:nvSpPr>
      <dsp:spPr>
        <a:xfrm>
          <a:off x="7832002" y="1469728"/>
          <a:ext cx="831317" cy="135509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用户授权引导</a:t>
          </a:r>
        </a:p>
      </dsp:txBody>
      <dsp:txXfrm>
        <a:off x="7856350" y="1494076"/>
        <a:ext cx="782621" cy="1306396"/>
      </dsp:txXfrm>
    </dsp:sp>
    <dsp:sp modelId="{F69777DD-12C0-4D88-8528-E21862036D3C}">
      <dsp:nvSpPr>
        <dsp:cNvPr id="0" name=""/>
        <dsp:cNvSpPr/>
      </dsp:nvSpPr>
      <dsp:spPr>
        <a:xfrm>
          <a:off x="7832002" y="2938896"/>
          <a:ext cx="831317" cy="135509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授权按钮</a:t>
          </a:r>
        </a:p>
      </dsp:txBody>
      <dsp:txXfrm>
        <a:off x="7856350" y="2963244"/>
        <a:ext cx="782621" cy="1306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ED3561-DE42-4FDD-A89D-470A6EE159AD}" type="datetimeFigureOut">
              <a:rPr lang="zh-CN" altLang="en-US" smtClean="0"/>
              <a:t>2019/5/8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BDECF8-AC08-4362-A08F-408D28B038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361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yarn </a:t>
            </a:r>
            <a:r>
              <a:rPr lang="zh-CN" altLang="en-US" dirty="0"/>
              <a:t>安装速度快，并行下载，并且具有本地缓存机制和锁文件。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DECF8-AC08-4362-A08F-408D28B0389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402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代码与环境配置完毕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DECF8-AC08-4362-A08F-408D28B0389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835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E8A3-1541-407D-87D8-B686B40AD921}" type="datetimeFigureOut">
              <a:rPr lang="zh-CN" altLang="en-US" smtClean="0"/>
              <a:t>2019/5/8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77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E8A3-1541-407D-87D8-B686B40AD921}" type="datetimeFigureOut">
              <a:rPr lang="zh-CN" altLang="en-US" smtClean="0"/>
              <a:t>2019/5/8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931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E8A3-1541-407D-87D8-B686B40AD921}" type="datetimeFigureOut">
              <a:rPr lang="zh-CN" altLang="en-US" smtClean="0"/>
              <a:t>2019/5/8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859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E8A3-1541-407D-87D8-B686B40AD921}" type="datetimeFigureOut">
              <a:rPr lang="zh-CN" altLang="en-US" smtClean="0"/>
              <a:t>2019/5/8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1332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E8A3-1541-407D-87D8-B686B40AD921}" type="datetimeFigureOut">
              <a:rPr lang="zh-CN" altLang="en-US" smtClean="0"/>
              <a:t>2019/5/8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535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E8A3-1541-407D-87D8-B686B40AD921}" type="datetimeFigureOut">
              <a:rPr lang="zh-CN" altLang="en-US" smtClean="0"/>
              <a:t>2019/5/8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698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E8A3-1541-407D-87D8-B686B40AD921}" type="datetimeFigureOut">
              <a:rPr lang="zh-CN" altLang="en-US" smtClean="0"/>
              <a:t>2019/5/8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33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E8A3-1541-407D-87D8-B686B40AD921}" type="datetimeFigureOut">
              <a:rPr lang="zh-CN" altLang="en-US" smtClean="0"/>
              <a:t>2019/5/8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8183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E8A3-1541-407D-87D8-B686B40AD921}" type="datetimeFigureOut">
              <a:rPr lang="zh-CN" altLang="en-US" smtClean="0"/>
              <a:t>2019/5/8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018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E8A3-1541-407D-87D8-B686B40AD921}" type="datetimeFigureOut">
              <a:rPr lang="zh-CN" altLang="en-US" smtClean="0"/>
              <a:t>2019/5/8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663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E8A3-1541-407D-87D8-B686B40AD921}" type="datetimeFigureOut">
              <a:rPr lang="zh-CN" altLang="en-US" smtClean="0"/>
              <a:t>2019/5/8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792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BE8A3-1541-407D-87D8-B686B40AD921}" type="datetimeFigureOut">
              <a:rPr lang="zh-CN" altLang="en-US" smtClean="0"/>
              <a:t>2019/5/8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655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0.png"/><Relationship Id="rId3" Type="http://schemas.openxmlformats.org/officeDocument/2006/relationships/slide" Target="slide24.xml"/><Relationship Id="rId7" Type="http://schemas.openxmlformats.org/officeDocument/2006/relationships/image" Target="../media/image20.png"/><Relationship Id="rId12" Type="http://schemas.openxmlformats.org/officeDocument/2006/relationships/slide" Target="slide2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90.xml"/><Relationship Id="rId11" Type="http://schemas.openxmlformats.org/officeDocument/2006/relationships/image" Target="../media/image4.png"/><Relationship Id="rId5" Type="http://schemas.openxmlformats.org/officeDocument/2006/relationships/image" Target="../media/image2.pn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slide" Target="slide16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taro-ui.aotu.io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s.weixin.qq.com/miniprogram/dev/devtools/stable.html" TargetMode="External"/><Relationship Id="rId5" Type="http://schemas.openxmlformats.org/officeDocument/2006/relationships/hyperlink" Target="https://yarnpkg.com/zh-Hans/docs/install" TargetMode="External"/><Relationship Id="rId4" Type="http://schemas.openxmlformats.org/officeDocument/2006/relationships/hyperlink" Target="https://nodejs.org/en/download/current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geinterestpro/tickets_wx_lp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E44EEF-B345-47DD-9024-DC88DBF254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票券小程序开发介绍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18B4A2F-6EC5-4380-A19A-851F57CCA1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r"/>
            <a:endParaRPr lang="en-US" altLang="zh-CN" dirty="0"/>
          </a:p>
          <a:p>
            <a:pPr algn="r"/>
            <a:endParaRPr lang="en-US" altLang="zh-CN" dirty="0"/>
          </a:p>
          <a:p>
            <a:pPr algn="r"/>
            <a:r>
              <a:rPr lang="zh-CN" altLang="en-US" dirty="0"/>
              <a:t>王森</a:t>
            </a:r>
            <a:endParaRPr lang="en-US" altLang="zh-CN" dirty="0"/>
          </a:p>
          <a:p>
            <a:pPr algn="r"/>
            <a:r>
              <a:rPr lang="en-US" altLang="zh-CN" dirty="0"/>
              <a:t>2019</a:t>
            </a:r>
            <a:r>
              <a:rPr lang="zh-CN" altLang="en-US" dirty="0"/>
              <a:t>年</a:t>
            </a:r>
            <a:r>
              <a:rPr lang="en-US" altLang="zh-CN" dirty="0"/>
              <a:t>5</a:t>
            </a:r>
            <a:r>
              <a:rPr lang="zh-CN" altLang="en-US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3066138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AEEA9F-48E0-415E-928C-E452EF4F6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调试小程序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87EDB2-C4A7-48B3-8DDA-B7D09EC8BB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228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A71838-4ABE-4DCF-8986-B9A14164E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编译小程序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EB2EA0-BB0B-4C5B-BA1A-CD0F44027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编译预览模式：</a:t>
            </a:r>
            <a:endParaRPr lang="en-US" altLang="zh-CN" dirty="0"/>
          </a:p>
          <a:p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预览模式会监听 </a:t>
            </a:r>
            <a:r>
              <a:rPr lang="en-US" altLang="zh-CN" dirty="0"/>
              <a:t>src </a:t>
            </a:r>
            <a:r>
              <a:rPr lang="zh-CN" altLang="en-US" dirty="0"/>
              <a:t>目录，发现代码改变时会自动增量编译。</a:t>
            </a:r>
            <a:r>
              <a:rPr lang="en-US" altLang="zh-CN" dirty="0"/>
              <a:t>(</a:t>
            </a:r>
            <a:r>
              <a:rPr lang="zh-CN" altLang="en-US" dirty="0"/>
              <a:t>开发时执行此命令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编译打包模式：</a:t>
            </a:r>
            <a:endParaRPr lang="en-US" altLang="zh-CN" dirty="0"/>
          </a:p>
          <a:p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打包模式会压缩代码体积，发布小程序时使用此方式。（后面上传小程序到微信服务器时使用）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77E386F-A572-4701-A53D-71CBF1131A5B}"/>
              </a:ext>
            </a:extLst>
          </p:cNvPr>
          <p:cNvSpPr txBox="1"/>
          <p:nvPr/>
        </p:nvSpPr>
        <p:spPr>
          <a:xfrm>
            <a:off x="1234814" y="2433111"/>
            <a:ext cx="6674371" cy="4616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FF00"/>
                </a:solidFill>
              </a:rPr>
              <a:t>yarn dev:weapp</a:t>
            </a:r>
            <a:endParaRPr lang="zh-CN" altLang="en-US" sz="2400" dirty="0">
              <a:solidFill>
                <a:srgbClr val="00FF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E186C29-3310-4F2C-B424-A045B9D080FA}"/>
              </a:ext>
            </a:extLst>
          </p:cNvPr>
          <p:cNvSpPr txBox="1"/>
          <p:nvPr/>
        </p:nvSpPr>
        <p:spPr>
          <a:xfrm>
            <a:off x="1234813" y="4624174"/>
            <a:ext cx="6674371" cy="4616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FF00"/>
                </a:solidFill>
              </a:rPr>
              <a:t>yarn build:weapp</a:t>
            </a:r>
            <a:endParaRPr lang="zh-CN" altLang="en-US" sz="24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685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749300F-FA00-4537-8419-1D3E02E66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94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506DE42-2D7E-456A-91F0-7F9385CF0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83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5AC125-7B08-4C42-A72A-8D011AF65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调试小程序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A39C51-013D-4CB3-8911-F8BC82E35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打开“微信</a:t>
            </a:r>
            <a:r>
              <a:rPr lang="en-US" altLang="zh-CN" dirty="0"/>
              <a:t>web</a:t>
            </a:r>
            <a:r>
              <a:rPr lang="zh-CN" altLang="en-US" dirty="0"/>
              <a:t>开发者工具”并使用微信扫码登陆。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936ED6-661E-4741-AB9F-50497E115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256" y="2515394"/>
            <a:ext cx="5399487" cy="3661569"/>
          </a:xfrm>
          <a:prstGeom prst="rect">
            <a:avLst/>
          </a:prstGeom>
        </p:spPr>
      </p:pic>
      <p:pic>
        <p:nvPicPr>
          <p:cNvPr id="6" name="图形 5" descr="游标">
            <a:extLst>
              <a:ext uri="{FF2B5EF4-FFF2-40B4-BE49-F238E27FC236}">
                <a16:creationId xmlns:a16="http://schemas.microsoft.com/office/drawing/2014/main" id="{F49819B2-A12F-45D7-BC0A-46B423281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88229" y="388897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35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B026F986-69B6-4B89-8675-E7B68C41D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579" y="2393770"/>
            <a:ext cx="5574131" cy="3780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6245AA7-7A59-4278-BE4A-EC759E092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调试小程序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EA6BBE-5872-43A5-9BB5-29C8AF32E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zh-CN" altLang="en-US" dirty="0"/>
              <a:t>导入下载好的项目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59F227-0FE5-4041-B751-75DF36ABE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580" y="2393770"/>
            <a:ext cx="5574130" cy="378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3ADA06-81B2-40EC-9DF5-CEC14887C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3561" y="2748366"/>
            <a:ext cx="2605913" cy="3073999"/>
          </a:xfrm>
          <a:prstGeom prst="rect">
            <a:avLst/>
          </a:prstGeom>
        </p:spPr>
      </p:pic>
      <p:pic>
        <p:nvPicPr>
          <p:cNvPr id="5" name="图形 4" descr="游标">
            <a:extLst>
              <a:ext uri="{FF2B5EF4-FFF2-40B4-BE49-F238E27FC236}">
                <a16:creationId xmlns:a16="http://schemas.microsoft.com/office/drawing/2014/main" id="{BECC864C-68A3-400E-8417-87983DB473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2274" y="236379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3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2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2.59259E-6 L 0.13091 0.09144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5" y="4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2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091 0.09144 L -0.13645 0.17222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68" y="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2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645 0.17222 L -0.09045 0.44213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2" y="1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2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045 0.44213 L 0.16355 0.50903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91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A290F7-79C1-488B-9C04-402ED4E77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调试小程序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2AC66C-6850-4A83-ADED-DA452D656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微信小程序调试界面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F58B2FE-439F-4869-B63D-3751DAB2C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485" y="2396963"/>
            <a:ext cx="5379030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13507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7A7498-8C5D-442E-95A8-A56008E2E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03437"/>
            <a:ext cx="7886700" cy="1325563"/>
          </a:xfrm>
        </p:spPr>
        <p:txBody>
          <a:bodyPr/>
          <a:lstStyle/>
          <a:p>
            <a:r>
              <a:rPr lang="zh-CN" altLang="en-US" dirty="0"/>
              <a:t>项目结构介绍</a:t>
            </a:r>
          </a:p>
        </p:txBody>
      </p:sp>
    </p:spTree>
    <p:extLst>
      <p:ext uri="{BB962C8B-B14F-4D97-AF65-F5344CB8AC3E}">
        <p14:creationId xmlns:p14="http://schemas.microsoft.com/office/powerpoint/2010/main" val="2050338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4CD3B3-CA91-4EA4-AD15-D567983B1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项目结构介绍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A8CD66-E56C-4899-B073-33C6B0FB84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2241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57FEA7-3539-4796-AF0B-080E12336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B422F9-93E1-4EFE-8FCA-9576696AE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client</a:t>
            </a:r>
          </a:p>
          <a:p>
            <a:pPr lvl="1"/>
            <a:r>
              <a:rPr lang="en-US" altLang="zh-CN" dirty="0"/>
              <a:t>config</a:t>
            </a:r>
          </a:p>
          <a:p>
            <a:pPr lvl="1"/>
            <a:r>
              <a:rPr lang="en-US" altLang="zh-CN" dirty="0"/>
              <a:t>src</a:t>
            </a:r>
          </a:p>
          <a:p>
            <a:pPr lvl="2"/>
            <a:r>
              <a:rPr lang="en-US" altLang="zh-CN" dirty="0"/>
              <a:t>apis</a:t>
            </a:r>
          </a:p>
          <a:p>
            <a:pPr lvl="2"/>
            <a:r>
              <a:rPr lang="en-US" altLang="zh-CN" dirty="0"/>
              <a:t>common</a:t>
            </a:r>
          </a:p>
          <a:p>
            <a:pPr lvl="2"/>
            <a:r>
              <a:rPr lang="en-US" altLang="zh-CN" dirty="0"/>
              <a:t>component</a:t>
            </a:r>
          </a:p>
          <a:p>
            <a:pPr lvl="2"/>
            <a:r>
              <a:rPr lang="en-US" altLang="zh-CN" dirty="0"/>
              <a:t>img</a:t>
            </a:r>
          </a:p>
          <a:p>
            <a:pPr lvl="2"/>
            <a:r>
              <a:rPr lang="en-US" altLang="zh-CN" dirty="0"/>
              <a:t>pages</a:t>
            </a:r>
          </a:p>
          <a:p>
            <a:r>
              <a:rPr lang="en-US" altLang="zh-CN" dirty="0"/>
              <a:t>cloud</a:t>
            </a:r>
          </a:p>
          <a:p>
            <a:pPr lvl="1"/>
            <a:r>
              <a:rPr lang="en-US" altLang="zh-CN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2333312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B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2F0BD29-4173-41E4-892F-140B6BAD3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4551635" cy="6858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E51491D-F3E9-4357-A6A5-F00B694A45FE}"/>
              </a:ext>
            </a:extLst>
          </p:cNvPr>
          <p:cNvSpPr txBox="1"/>
          <p:nvPr/>
        </p:nvSpPr>
        <p:spPr>
          <a:xfrm>
            <a:off x="0" y="0"/>
            <a:ext cx="91440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610" dirty="0">
              <a:solidFill>
                <a:schemeClr val="bg1"/>
              </a:solidFill>
            </a:endParaRPr>
          </a:p>
          <a:p>
            <a:pPr lvl="2"/>
            <a:r>
              <a:rPr lang="en-US" altLang="zh-CN" sz="1610" dirty="0">
                <a:solidFill>
                  <a:schemeClr val="bg1"/>
                </a:solidFill>
              </a:rPr>
              <a:t> ···································································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小程序部分</a:t>
            </a:r>
            <a:endParaRPr lang="en-US" altLang="zh-CN" sz="1610" dirty="0">
              <a:solidFill>
                <a:schemeClr val="bg1"/>
              </a:solidFill>
            </a:endParaRPr>
          </a:p>
          <a:p>
            <a:r>
              <a:rPr lang="en-US" altLang="zh-CN" sz="1610" dirty="0">
                <a:solidFill>
                  <a:schemeClr val="bg1"/>
                </a:solidFill>
              </a:rPr>
              <a:t>			···························································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项目编译配置文件</a:t>
            </a:r>
            <a:endParaRPr lang="en-US" altLang="zh-CN" sz="1610" dirty="0">
              <a:solidFill>
                <a:schemeClr val="bg1"/>
              </a:solidFill>
            </a:endParaRPr>
          </a:p>
          <a:p>
            <a:r>
              <a:rPr lang="en-US" altLang="zh-CN" sz="1610" dirty="0">
                <a:solidFill>
                  <a:schemeClr val="bg1"/>
                </a:solidFill>
              </a:rPr>
              <a:t>		  ··································································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小程序源代码</a:t>
            </a:r>
            <a:endParaRPr lang="en-US" altLang="zh-CN" sz="1610" dirty="0">
              <a:solidFill>
                <a:schemeClr val="bg1"/>
              </a:solidFill>
            </a:endParaRPr>
          </a:p>
          <a:p>
            <a:r>
              <a:rPr lang="en-US" altLang="zh-CN" sz="1610" dirty="0">
                <a:solidFill>
                  <a:schemeClr val="bg1"/>
                </a:solidFill>
              </a:rPr>
              <a:t>			     ·······················································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小程序对服务端的接口</a:t>
            </a:r>
          </a:p>
          <a:p>
            <a:r>
              <a:rPr lang="en-US" altLang="zh-CN" sz="1610" dirty="0">
                <a:solidFill>
                  <a:schemeClr val="bg1"/>
                </a:solidFill>
              </a:rPr>
              <a:t>				···················································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公共模块</a:t>
            </a:r>
          </a:p>
          <a:p>
            <a:r>
              <a:rPr lang="en-US" altLang="zh-CN" sz="1610" dirty="0">
                <a:solidFill>
                  <a:schemeClr val="bg1"/>
                </a:solidFill>
              </a:rPr>
              <a:t>				        ············································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小程序组件</a:t>
            </a:r>
          </a:p>
          <a:p>
            <a:r>
              <a:rPr lang="en-US" altLang="zh-CN" sz="1610" dirty="0">
                <a:solidFill>
                  <a:schemeClr val="bg1"/>
                </a:solidFill>
              </a:rPr>
              <a:t>								      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检票弹出窗口</a:t>
            </a:r>
          </a:p>
          <a:p>
            <a:r>
              <a:rPr lang="en-US" altLang="zh-CN" sz="1610" dirty="0">
                <a:solidFill>
                  <a:schemeClr val="bg1"/>
                </a:solidFill>
              </a:rPr>
              <a:t>								         ········</a:t>
            </a:r>
            <a:r>
              <a:rPr lang="zh-CN" altLang="en-US" sz="1610" dirty="0">
                <a:solidFill>
                  <a:schemeClr val="bg1"/>
                </a:solidFill>
              </a:rPr>
              <a:t>领票弹出窗口</a:t>
            </a:r>
          </a:p>
          <a:p>
            <a:r>
              <a:rPr lang="en-US" altLang="zh-CN" sz="1610" dirty="0">
                <a:solidFill>
                  <a:schemeClr val="bg1"/>
                </a:solidFill>
              </a:rPr>
              <a:t>						  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票券列表</a:t>
            </a:r>
          </a:p>
          <a:p>
            <a:r>
              <a:rPr lang="en-US" altLang="zh-CN" sz="1610" dirty="0">
                <a:solidFill>
                  <a:schemeClr val="bg1"/>
                </a:solidFill>
              </a:rPr>
              <a:t>						  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扫描票券</a:t>
            </a:r>
          </a:p>
          <a:p>
            <a:r>
              <a:rPr lang="en-US" altLang="zh-CN" sz="1610" dirty="0">
                <a:solidFill>
                  <a:schemeClr val="bg1"/>
                </a:solidFill>
              </a:rPr>
              <a:t>					       ····································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用户信息</a:t>
            </a:r>
          </a:p>
          <a:p>
            <a:r>
              <a:rPr lang="en-US" altLang="zh-CN" sz="1610" dirty="0">
                <a:solidFill>
                  <a:schemeClr val="bg1"/>
                </a:solidFill>
              </a:rPr>
              <a:t>			   ·························································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图片资源</a:t>
            </a:r>
          </a:p>
          <a:p>
            <a:r>
              <a:rPr lang="en-US" altLang="zh-CN" sz="1610" dirty="0">
                <a:solidFill>
                  <a:schemeClr val="bg1"/>
                </a:solidFill>
              </a:rPr>
              <a:t>			        ·····················································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小程序页面</a:t>
            </a:r>
          </a:p>
          <a:p>
            <a:r>
              <a:rPr lang="en-US" altLang="zh-CN" sz="1610" dirty="0">
                <a:solidFill>
                  <a:schemeClr val="bg1"/>
                </a:solidFill>
              </a:rPr>
              <a:t>					··········································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主页面框架</a:t>
            </a:r>
          </a:p>
          <a:p>
            <a:r>
              <a:rPr lang="en-US" altLang="zh-CN" sz="1610" dirty="0">
                <a:solidFill>
                  <a:schemeClr val="bg1"/>
                </a:solidFill>
              </a:rPr>
              <a:t>						·································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另一个样式的主页</a:t>
            </a:r>
          </a:p>
          <a:p>
            <a:r>
              <a:rPr lang="en-US" altLang="zh-CN" sz="1610" dirty="0">
                <a:solidFill>
                  <a:schemeClr val="bg1"/>
                </a:solidFill>
              </a:rPr>
              <a:t>						    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二维码放大显示页面</a:t>
            </a:r>
          </a:p>
          <a:p>
            <a:r>
              <a:rPr lang="en-US" altLang="zh-CN" sz="1610" dirty="0">
                <a:solidFill>
                  <a:schemeClr val="bg1"/>
                </a:solidFill>
              </a:rPr>
              <a:t>						    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票券详情页面</a:t>
            </a:r>
          </a:p>
          <a:p>
            <a:r>
              <a:rPr lang="en-US" altLang="zh-CN" sz="1610" dirty="0">
                <a:solidFill>
                  <a:schemeClr val="bg1"/>
                </a:solidFill>
              </a:rPr>
              <a:t>						·································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用户信息</a:t>
            </a:r>
          </a:p>
          <a:p>
            <a:r>
              <a:rPr lang="en-US" altLang="zh-CN" sz="1610" dirty="0">
                <a:solidFill>
                  <a:schemeClr val="bg1"/>
                </a:solidFill>
              </a:rPr>
              <a:t>		····································································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云函数部分</a:t>
            </a:r>
            <a:endParaRPr lang="en-US" altLang="zh-CN" sz="1610" dirty="0">
              <a:solidFill>
                <a:schemeClr val="bg1"/>
              </a:solidFill>
            </a:endParaRPr>
          </a:p>
          <a:p>
            <a:r>
              <a:rPr lang="en-US" altLang="zh-CN" sz="1610" dirty="0">
                <a:solidFill>
                  <a:schemeClr val="bg1"/>
                </a:solidFill>
              </a:rPr>
              <a:t>				···················································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云函数同步目录</a:t>
            </a:r>
            <a:endParaRPr lang="en-US" altLang="zh-CN" sz="1610" dirty="0">
              <a:solidFill>
                <a:schemeClr val="bg1"/>
              </a:solidFill>
            </a:endParaRPr>
          </a:p>
          <a:p>
            <a:r>
              <a:rPr lang="en-US" altLang="zh-CN" sz="1610" dirty="0">
                <a:solidFill>
                  <a:schemeClr val="bg1"/>
                </a:solidFill>
              </a:rPr>
              <a:t>				···················································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用户登录</a:t>
            </a:r>
            <a:endParaRPr lang="en-US" altLang="zh-CN" sz="1610" dirty="0">
              <a:solidFill>
                <a:schemeClr val="bg1"/>
              </a:solidFill>
            </a:endParaRPr>
          </a:p>
          <a:p>
            <a:r>
              <a:rPr lang="en-US" altLang="zh-CN" sz="1610" dirty="0">
                <a:solidFill>
                  <a:schemeClr val="bg1"/>
                </a:solidFill>
              </a:rPr>
              <a:t>						    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检票</a:t>
            </a:r>
            <a:endParaRPr lang="en-US" altLang="zh-CN" sz="1610" dirty="0">
              <a:solidFill>
                <a:schemeClr val="bg1"/>
              </a:solidFill>
            </a:endParaRPr>
          </a:p>
          <a:p>
            <a:r>
              <a:rPr lang="en-US" altLang="zh-CN" sz="1610" dirty="0">
                <a:solidFill>
                  <a:schemeClr val="bg1"/>
                </a:solidFill>
              </a:rPr>
              <a:t>						    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验票</a:t>
            </a:r>
            <a:endParaRPr lang="en-US" altLang="zh-CN" sz="1610" dirty="0">
              <a:solidFill>
                <a:schemeClr val="bg1"/>
              </a:solidFill>
            </a:endParaRPr>
          </a:p>
          <a:p>
            <a:r>
              <a:rPr lang="en-US" altLang="zh-CN" sz="1610" dirty="0">
                <a:solidFill>
                  <a:schemeClr val="bg1"/>
                </a:solidFill>
              </a:rPr>
              <a:t>						    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票券列表</a:t>
            </a:r>
          </a:p>
          <a:p>
            <a:r>
              <a:rPr lang="en-US" altLang="zh-CN" sz="1610" dirty="0">
                <a:solidFill>
                  <a:schemeClr val="bg1"/>
                </a:solidFill>
              </a:rPr>
              <a:t>						        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领票</a:t>
            </a:r>
            <a:endParaRPr lang="en-US" altLang="zh-CN" sz="1610" dirty="0">
              <a:solidFill>
                <a:schemeClr val="bg1"/>
              </a:solidFill>
            </a:endParaRPr>
          </a:p>
          <a:p>
            <a:r>
              <a:rPr lang="en-US" altLang="zh-CN" sz="1610" dirty="0">
                <a:solidFill>
                  <a:schemeClr val="bg1"/>
                </a:solidFill>
              </a:rPr>
              <a:t>						  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退票</a:t>
            </a:r>
            <a:endParaRPr lang="en-US" altLang="zh-CN" sz="161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44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3" name="节缩放定位 12">
                <a:extLst>
                  <a:ext uri="{FF2B5EF4-FFF2-40B4-BE49-F238E27FC236}">
                    <a16:creationId xmlns:a16="http://schemas.microsoft.com/office/drawing/2014/main" id="{1119BB43-E7C4-4547-9CC3-DAE93DE09ED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59822987"/>
                  </p:ext>
                </p:extLst>
              </p:nvPr>
            </p:nvGraphicFramePr>
            <p:xfrm>
              <a:off x="2209800" y="1848853"/>
              <a:ext cx="2286000" cy="1714500"/>
            </p:xfrm>
            <a:graphic>
              <a:graphicData uri="http://schemas.microsoft.com/office/powerpoint/2016/sectionzoom">
                <psez:sectionZm>
                  <psez:sectionZmObj sectionId="{6FFF01A2-6D8B-42D3-B7B1-3E7D87B2A9A6}">
                    <psez:zmPr id="{731D5110-44E4-4AD8-8601-F5F892F9784A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3" name="节缩放定位 1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119BB43-E7C4-4547-9CC3-DAE93DE09E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09800" y="1848853"/>
                <a:ext cx="2286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5" name="节缩放定位 14">
                <a:extLst>
                  <a:ext uri="{FF2B5EF4-FFF2-40B4-BE49-F238E27FC236}">
                    <a16:creationId xmlns:a16="http://schemas.microsoft.com/office/drawing/2014/main" id="{243D0DEF-832F-4AAF-8325-BA757876197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00474530"/>
                  </p:ext>
                </p:extLst>
              </p:nvPr>
            </p:nvGraphicFramePr>
            <p:xfrm>
              <a:off x="2209800" y="3563353"/>
              <a:ext cx="2286000" cy="1714500"/>
            </p:xfrm>
            <a:graphic>
              <a:graphicData uri="http://schemas.microsoft.com/office/powerpoint/2016/sectionzoom">
                <psez:sectionZm>
                  <psez:sectionZmObj sectionId="{04C7AB29-48ED-4F9C-A883-57914D133445}">
                    <psez:zmPr id="{92772836-E0FF-43F9-92F1-CCE1CC3BD8AC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5" name="节缩放定位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243D0DEF-832F-4AAF-8325-BA75787619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09800" y="3563353"/>
                <a:ext cx="2286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节缩放定位 16">
                <a:extLst>
                  <a:ext uri="{FF2B5EF4-FFF2-40B4-BE49-F238E27FC236}">
                    <a16:creationId xmlns:a16="http://schemas.microsoft.com/office/drawing/2014/main" id="{24846339-15FD-4BEC-A05F-4F61CD8A64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68764216"/>
                  </p:ext>
                </p:extLst>
              </p:nvPr>
            </p:nvGraphicFramePr>
            <p:xfrm>
              <a:off x="4495800" y="1848853"/>
              <a:ext cx="2286000" cy="1714500"/>
            </p:xfrm>
            <a:graphic>
              <a:graphicData uri="http://schemas.microsoft.com/office/powerpoint/2016/sectionzoom">
                <psez:sectionZm>
                  <psez:sectionZmObj sectionId="{B0533064-3139-4DF7-A55C-C4196DB9C714}">
                    <psez:zmPr id="{27B98797-9DDC-41C9-AC9F-3CD789C6853A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节缩放定位 1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24846339-15FD-4BEC-A05F-4F61CD8A64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95800" y="1848853"/>
                <a:ext cx="2286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9" name="节缩放定位 18">
                <a:extLst>
                  <a:ext uri="{FF2B5EF4-FFF2-40B4-BE49-F238E27FC236}">
                    <a16:creationId xmlns:a16="http://schemas.microsoft.com/office/drawing/2014/main" id="{9BD676C7-1EE1-4998-9CB0-E8FF051419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52528049"/>
                  </p:ext>
                </p:extLst>
              </p:nvPr>
            </p:nvGraphicFramePr>
            <p:xfrm>
              <a:off x="4495800" y="3563353"/>
              <a:ext cx="2286000" cy="1714500"/>
            </p:xfrm>
            <a:graphic>
              <a:graphicData uri="http://schemas.microsoft.com/office/powerpoint/2016/sectionzoom">
                <psez:sectionZm>
                  <psez:sectionZmObj sectionId="{E49C09B3-8DAB-44E2-982D-4B36D7F1BA7E}">
                    <psez:zmPr id="{F4603E2F-384E-4397-81CA-ECF824923B34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9" name="节缩放定位 18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9BD676C7-1EE1-4998-9CB0-E8FF051419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95800" y="3563353"/>
                <a:ext cx="2286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5926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id="{91CB2D85-7346-450B-9827-0DAA7487FA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0428639"/>
              </p:ext>
            </p:extLst>
          </p:nvPr>
        </p:nvGraphicFramePr>
        <p:xfrm>
          <a:off x="239843" y="547141"/>
          <a:ext cx="8664314" cy="5763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0040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6D57D2-F21C-4B37-8BF3-BAC216CCD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其他资料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C48DDD-4977-44C0-A4B8-C42C0F74D2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278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0F6036-FDBF-4E45-9C29-6B0B62DA9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参考资料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7E3464-D77D-4237-9A81-EAAD47FD5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框架介绍</a:t>
            </a:r>
            <a:endParaRPr lang="en-US" altLang="zh-CN" b="1" dirty="0"/>
          </a:p>
          <a:p>
            <a:r>
              <a:rPr lang="en-US" altLang="zh-CN" dirty="0"/>
              <a:t>Taro</a:t>
            </a:r>
            <a:r>
              <a:rPr lang="zh-CN" altLang="en-US" dirty="0"/>
              <a:t>：</a:t>
            </a:r>
            <a:r>
              <a:rPr lang="en-US" altLang="zh-CN" dirty="0"/>
              <a:t>https://nervjs.github.io/taro</a:t>
            </a:r>
          </a:p>
          <a:p>
            <a:r>
              <a:rPr lang="en-US" altLang="zh-CN" dirty="0"/>
              <a:t>Taro UI</a:t>
            </a:r>
            <a:r>
              <a:rPr lang="zh-CN" altLang="en-US" dirty="0"/>
              <a:t>：</a:t>
            </a:r>
            <a:r>
              <a:rPr lang="en-US" altLang="zh-CN" dirty="0">
                <a:hlinkClick r:id="rId2"/>
              </a:rPr>
              <a:t>https://taro-ui.aotu.io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云开发介绍</a:t>
            </a:r>
            <a:endParaRPr lang="en-US" altLang="zh-CN" b="1" dirty="0"/>
          </a:p>
          <a:p>
            <a:r>
              <a:rPr lang="zh-CN" altLang="en-US" dirty="0"/>
              <a:t>云开发：</a:t>
            </a:r>
            <a:r>
              <a:rPr lang="en-US" altLang="zh-CN" dirty="0"/>
              <a:t>https://developers.weixin.qq.com/miniprogram/dev/wxcloud/basis/getting-started.html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3992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12613D-48C3-4984-9268-DE1545280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其他工具：</a:t>
            </a:r>
            <a:r>
              <a:rPr lang="en-US" altLang="zh-CN" dirty="0"/>
              <a:t>Git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FD8A3F-D2B7-4362-93A5-846A3D789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https://git-scm.com/download/win</a:t>
            </a:r>
          </a:p>
          <a:p>
            <a:r>
              <a:rPr lang="en-US" altLang="zh-CN" dirty="0"/>
              <a:t>https://tortoisegit.org/download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77571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C905D0-0810-4EF8-A7A2-3C77EDC7D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03437"/>
            <a:ext cx="7886700" cy="1325563"/>
          </a:xfrm>
        </p:spPr>
        <p:txBody>
          <a:bodyPr/>
          <a:lstStyle/>
          <a:p>
            <a:r>
              <a:rPr lang="zh-CN" altLang="en-US" dirty="0"/>
              <a:t>开发环境设置</a:t>
            </a:r>
          </a:p>
        </p:txBody>
      </p:sp>
    </p:spTree>
    <p:extLst>
      <p:ext uri="{BB962C8B-B14F-4D97-AF65-F5344CB8AC3E}">
        <p14:creationId xmlns:p14="http://schemas.microsoft.com/office/powerpoint/2010/main" val="1152688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41BE2E-F332-4442-B5B5-3046923C9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开发环境设置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B2995D-6D43-4D70-82A9-19BFC18B7E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018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D0DC9A-7A91-4E8E-BA76-456E86EEC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开发环境安装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A1ACA4-75EE-48DF-8BE3-984790CCA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690689"/>
            <a:ext cx="7886699" cy="4500249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/>
              <a:t>Git</a:t>
            </a:r>
            <a:r>
              <a:rPr lang="zh-CN" altLang="en-US" dirty="0"/>
              <a:t>：</a:t>
            </a:r>
            <a:r>
              <a:rPr lang="en-US" altLang="zh-CN" dirty="0">
                <a:hlinkClick r:id="rId3"/>
              </a:rPr>
              <a:t>https://git-scm.com/download/win</a:t>
            </a:r>
            <a:endParaRPr lang="en-US" altLang="zh-CN" dirty="0"/>
          </a:p>
          <a:p>
            <a:pPr marL="172800" indent="-172800">
              <a:buNone/>
            </a:pPr>
            <a:r>
              <a:rPr lang="en-US" altLang="zh-CN" dirty="0"/>
              <a:t>	</a:t>
            </a:r>
            <a:r>
              <a:rPr lang="zh-CN" altLang="en-US" dirty="0"/>
              <a:t>从远程仓库拉取代码和提交代码</a:t>
            </a:r>
            <a:endParaRPr lang="en-US" altLang="zh-CN" dirty="0"/>
          </a:p>
          <a:p>
            <a:pPr marL="172800" indent="-172800">
              <a:buNone/>
            </a:pPr>
            <a:endParaRPr lang="en-US" altLang="zh-CN" dirty="0"/>
          </a:p>
          <a:p>
            <a:r>
              <a:rPr lang="en-US" altLang="zh-CN" dirty="0"/>
              <a:t>Node.JS</a:t>
            </a:r>
            <a:r>
              <a:rPr lang="zh-CN" altLang="en-US" dirty="0"/>
              <a:t>：</a:t>
            </a:r>
            <a:r>
              <a:rPr lang="zh-CN" altLang="en-US" dirty="0">
                <a:hlinkClick r:id="rId4"/>
              </a:rPr>
              <a:t>https://nodejs.org/en/download/current</a:t>
            </a:r>
            <a:endParaRPr lang="en-US" altLang="zh-CN" dirty="0"/>
          </a:p>
          <a:p>
            <a:pPr marL="172800" indent="-172800">
              <a:buNone/>
            </a:pPr>
            <a:r>
              <a:rPr lang="en-US" altLang="zh-CN" dirty="0"/>
              <a:t>	</a:t>
            </a:r>
            <a:r>
              <a:rPr lang="zh-CN" altLang="en-US" dirty="0"/>
              <a:t>小程序 </a:t>
            </a:r>
            <a:r>
              <a:rPr lang="en-US" altLang="zh-CN" dirty="0"/>
              <a:t>Taro </a:t>
            </a:r>
            <a:r>
              <a:rPr lang="zh-CN" altLang="en-US" dirty="0"/>
              <a:t>框架的编译环境</a:t>
            </a:r>
            <a:endParaRPr lang="en-US" altLang="zh-CN" dirty="0"/>
          </a:p>
          <a:p>
            <a:pPr marL="172800" indent="-172800">
              <a:buNone/>
            </a:pPr>
            <a:endParaRPr lang="en-US" altLang="zh-CN" dirty="0"/>
          </a:p>
          <a:p>
            <a:r>
              <a:rPr lang="en-US" altLang="zh-CN" dirty="0"/>
              <a:t>Yarn</a:t>
            </a:r>
            <a:r>
              <a:rPr lang="zh-CN" altLang="en-US" dirty="0"/>
              <a:t>：</a:t>
            </a:r>
            <a:r>
              <a:rPr lang="en-US" altLang="zh-CN" dirty="0">
                <a:hlinkClick r:id="rId5"/>
              </a:rPr>
              <a:t>https://yarnpkg.com/zh-Hans/docs/install</a:t>
            </a:r>
            <a:endParaRPr lang="en-US" altLang="zh-CN" dirty="0"/>
          </a:p>
          <a:p>
            <a:pPr marL="172800" indent="-172800">
              <a:buNone/>
            </a:pPr>
            <a:r>
              <a:rPr lang="en-US" altLang="zh-CN" dirty="0"/>
              <a:t>	</a:t>
            </a:r>
            <a:r>
              <a:rPr lang="zh-CN" altLang="en-US" dirty="0"/>
              <a:t>包管理工具，替代 </a:t>
            </a:r>
            <a:r>
              <a:rPr lang="en-US" altLang="zh-CN" dirty="0"/>
              <a:t>Node.JS </a:t>
            </a:r>
            <a:r>
              <a:rPr lang="zh-CN" altLang="en-US" dirty="0"/>
              <a:t>默认包管理工具 </a:t>
            </a:r>
            <a:r>
              <a:rPr lang="en-US" altLang="zh-CN" dirty="0"/>
              <a:t>npm</a:t>
            </a:r>
          </a:p>
          <a:p>
            <a:pPr marL="172800" indent="-172800">
              <a:buNone/>
            </a:pPr>
            <a:endParaRPr lang="en-US" altLang="zh-CN" dirty="0"/>
          </a:p>
          <a:p>
            <a:r>
              <a:rPr lang="zh-CN" altLang="en-US" dirty="0"/>
              <a:t>微信开发者工具：</a:t>
            </a:r>
            <a:r>
              <a:rPr lang="en-US" altLang="zh-CN" dirty="0">
                <a:hlinkClick r:id="rId6"/>
              </a:rPr>
              <a:t>https://developers.weixin.qq.com/miniprogram/dev/devtools/stable.html</a:t>
            </a:r>
            <a:endParaRPr lang="en-US" altLang="zh-CN" dirty="0"/>
          </a:p>
          <a:p>
            <a:pPr marL="172800" indent="-172800">
              <a:buNone/>
            </a:pPr>
            <a:r>
              <a:rPr lang="en-US" altLang="zh-CN" dirty="0"/>
              <a:t>	</a:t>
            </a:r>
            <a:r>
              <a:rPr lang="zh-CN" altLang="en-US" dirty="0"/>
              <a:t>发布小程序、提交云函数等</a:t>
            </a:r>
          </a:p>
        </p:txBody>
      </p:sp>
    </p:spTree>
    <p:extLst>
      <p:ext uri="{BB962C8B-B14F-4D97-AF65-F5344CB8AC3E}">
        <p14:creationId xmlns:p14="http://schemas.microsoft.com/office/powerpoint/2010/main" val="3368028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49A942-1394-44EE-A0A6-72DEE7F5B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环境设置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D6BA45-3391-4ADD-B02D-E347047CB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更改 </a:t>
            </a:r>
            <a:r>
              <a:rPr lang="en-US" altLang="zh-CN" dirty="0"/>
              <a:t>npm </a:t>
            </a:r>
            <a:r>
              <a:rPr lang="zh-CN" altLang="en-US" dirty="0"/>
              <a:t>镜像源：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CF02320-5C32-4425-B4FD-7ABBAD8A0DB1}"/>
              </a:ext>
            </a:extLst>
          </p:cNvPr>
          <p:cNvSpPr txBox="1"/>
          <p:nvPr/>
        </p:nvSpPr>
        <p:spPr>
          <a:xfrm>
            <a:off x="951407" y="2598003"/>
            <a:ext cx="7241185" cy="8309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FF00"/>
                </a:solidFill>
              </a:rPr>
              <a:t>npm config set registry https://registry.npm.taobao.org</a:t>
            </a:r>
          </a:p>
          <a:p>
            <a:r>
              <a:rPr lang="en-US" altLang="zh-CN" sz="2400" dirty="0">
                <a:solidFill>
                  <a:srgbClr val="00FF00"/>
                </a:solidFill>
              </a:rPr>
              <a:t>npm config set disturl https://npm.taobao.org/dist</a:t>
            </a:r>
            <a:endParaRPr lang="zh-CN" altLang="en-US" sz="24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632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8236E3-ED41-4805-8437-664EE5D02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Fork </a:t>
            </a:r>
            <a:r>
              <a:rPr lang="zh-CN" altLang="en-US" dirty="0"/>
              <a:t>代码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A97A70-3520-4275-9A28-0607FC959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公共代码仓：</a:t>
            </a:r>
            <a:r>
              <a:rPr lang="en-US" altLang="zh-CN" dirty="0">
                <a:hlinkClick r:id="rId2"/>
              </a:rPr>
              <a:t>https://github.com/sgeinterestpro/tickets_wx_lp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从公共代码仓 </a:t>
            </a:r>
            <a:r>
              <a:rPr lang="en-US" altLang="zh-CN" dirty="0"/>
              <a:t>Fork </a:t>
            </a:r>
            <a:r>
              <a:rPr lang="zh-CN" altLang="en-US" dirty="0"/>
              <a:t>一份代码到自己的代码仓</a:t>
            </a:r>
            <a:endParaRPr lang="en-US" altLang="zh-CN" dirty="0"/>
          </a:p>
          <a:p>
            <a:pPr marL="342900" lvl="1" indent="0">
              <a:buNone/>
            </a:pPr>
            <a:r>
              <a:rPr lang="en-US" altLang="zh-CN" dirty="0"/>
              <a:t>https://github.com/</a:t>
            </a:r>
            <a:r>
              <a:rPr lang="en-US" altLang="zh-CN" b="1" u="sng" dirty="0"/>
              <a:t>&lt;yours&gt;</a:t>
            </a:r>
            <a:r>
              <a:rPr lang="en-US" altLang="zh-CN" dirty="0"/>
              <a:t>/tickets_wx_lp</a:t>
            </a:r>
          </a:p>
          <a:p>
            <a:pPr marL="342900" lvl="1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4753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A91FD4-BF8F-4664-8B56-9066CEDD7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配置代码环境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0A4B80-21C0-4006-A396-2F0268630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0">
              <a:buNone/>
            </a:pPr>
            <a:r>
              <a:rPr lang="zh-CN" altLang="en-US" dirty="0"/>
              <a:t>在“命令提示符”工具内打开本地的“工作空间”，然后从仓库拉取代码：</a:t>
            </a:r>
            <a:endParaRPr lang="en-US" altLang="zh-CN" dirty="0"/>
          </a:p>
          <a:p>
            <a:pPr marL="342900" lvl="1" indent="0">
              <a:buNone/>
            </a:pPr>
            <a:endParaRPr lang="en-US" altLang="zh-CN" dirty="0"/>
          </a:p>
          <a:p>
            <a:pPr marL="342900" lvl="1" indent="0">
              <a:buNone/>
            </a:pPr>
            <a:endParaRPr lang="en-US" altLang="zh-CN" dirty="0"/>
          </a:p>
          <a:p>
            <a:pPr marL="342900" lvl="1" indent="0">
              <a:buNone/>
            </a:pPr>
            <a:r>
              <a:rPr lang="zh-CN" altLang="en-US" dirty="0"/>
              <a:t>进入 </a:t>
            </a:r>
            <a:r>
              <a:rPr lang="en-US" altLang="zh-CN" dirty="0"/>
              <a:t>tickets_wx_lp\client </a:t>
            </a:r>
            <a:r>
              <a:rPr lang="zh-CN" altLang="en-US" dirty="0"/>
              <a:t>目录，执行 </a:t>
            </a:r>
            <a:r>
              <a:rPr lang="en-US" altLang="zh-CN" dirty="0"/>
              <a:t>yarn </a:t>
            </a:r>
            <a:r>
              <a:rPr lang="zh-CN" altLang="en-US" dirty="0"/>
              <a:t>指令安装依赖：</a:t>
            </a:r>
            <a:endParaRPr lang="en-US" altLang="zh-CN" dirty="0"/>
          </a:p>
          <a:p>
            <a:pPr marL="342900" lvl="1" indent="0">
              <a:buNone/>
            </a:pPr>
            <a:endParaRPr lang="en-US" altLang="zh-CN" dirty="0"/>
          </a:p>
          <a:p>
            <a:pPr marL="342900" lvl="1" indent="0">
              <a:buNone/>
            </a:pPr>
            <a:endParaRPr lang="en-US" altLang="zh-CN" dirty="0"/>
          </a:p>
          <a:p>
            <a:pPr marL="342900" lvl="1" indent="0">
              <a:buNone/>
            </a:pPr>
            <a:endParaRPr lang="en-US" altLang="zh-CN" dirty="0"/>
          </a:p>
          <a:p>
            <a:pPr marL="342900" lvl="1" indent="0">
              <a:buNone/>
            </a:pPr>
            <a:r>
              <a:rPr lang="zh-CN" altLang="en-US" dirty="0"/>
              <a:t>等待依赖安装成功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2B7F276-DBD8-4259-B22C-E46A5E01B576}"/>
              </a:ext>
            </a:extLst>
          </p:cNvPr>
          <p:cNvSpPr txBox="1"/>
          <p:nvPr/>
        </p:nvSpPr>
        <p:spPr>
          <a:xfrm>
            <a:off x="1234814" y="2661549"/>
            <a:ext cx="6674371" cy="4616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FF00"/>
                </a:solidFill>
              </a:rPr>
              <a:t>git clone https://github.com/</a:t>
            </a:r>
            <a:r>
              <a:rPr lang="en-US" altLang="zh-CN" sz="2400" b="1" u="sng" dirty="0">
                <a:solidFill>
                  <a:srgbClr val="00FF00"/>
                </a:solidFill>
              </a:rPr>
              <a:t>&lt;yours&gt;</a:t>
            </a:r>
            <a:r>
              <a:rPr lang="en-US" altLang="zh-CN" sz="2400" dirty="0">
                <a:solidFill>
                  <a:srgbClr val="00FF00"/>
                </a:solidFill>
              </a:rPr>
              <a:t>/tickets_wx_lp</a:t>
            </a:r>
            <a:endParaRPr lang="zh-CN" altLang="en-US" sz="2400" dirty="0">
              <a:solidFill>
                <a:srgbClr val="00FF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A9B3A2-9464-483C-B138-F1A1255CBAF7}"/>
              </a:ext>
            </a:extLst>
          </p:cNvPr>
          <p:cNvSpPr txBox="1"/>
          <p:nvPr/>
        </p:nvSpPr>
        <p:spPr>
          <a:xfrm>
            <a:off x="1234813" y="3943068"/>
            <a:ext cx="6674371" cy="8309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FF00"/>
                </a:solidFill>
              </a:rPr>
              <a:t>cd tickets_wx_lp\client</a:t>
            </a:r>
          </a:p>
          <a:p>
            <a:r>
              <a:rPr lang="en-US" altLang="zh-CN" sz="2400" dirty="0">
                <a:solidFill>
                  <a:srgbClr val="00FF00"/>
                </a:solidFill>
              </a:rPr>
              <a:t>yarn</a:t>
            </a:r>
            <a:endParaRPr lang="zh-CN" altLang="en-US" sz="24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921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5925C3A-99E0-45BD-911A-6D2739558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94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78DB3AB-DB1E-45BE-AE81-DDAEC5D77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5453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5E7795-C82E-4DF0-802E-ABFCF6FA6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03437"/>
            <a:ext cx="7886700" cy="1325563"/>
          </a:xfrm>
        </p:spPr>
        <p:txBody>
          <a:bodyPr/>
          <a:lstStyle/>
          <a:p>
            <a:r>
              <a:rPr lang="zh-CN" altLang="en-US" dirty="0"/>
              <a:t>调试小程序</a:t>
            </a:r>
          </a:p>
        </p:txBody>
      </p:sp>
    </p:spTree>
    <p:extLst>
      <p:ext uri="{BB962C8B-B14F-4D97-AF65-F5344CB8AC3E}">
        <p14:creationId xmlns:p14="http://schemas.microsoft.com/office/powerpoint/2010/main" val="1146731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578</TotalTime>
  <Words>448</Words>
  <Application>Microsoft Office PowerPoint</Application>
  <PresentationFormat>全屏显示(4:3)</PresentationFormat>
  <Paragraphs>132</Paragraphs>
  <Slides>23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等线</vt:lpstr>
      <vt:lpstr>Arial</vt:lpstr>
      <vt:lpstr>Calibri</vt:lpstr>
      <vt:lpstr>Calibri Light</vt:lpstr>
      <vt:lpstr>Office 主题​​</vt:lpstr>
      <vt:lpstr>票券小程序开发介绍</vt:lpstr>
      <vt:lpstr>PowerPoint 演示文稿</vt:lpstr>
      <vt:lpstr>开发环境设置</vt:lpstr>
      <vt:lpstr>开发环境安装</vt:lpstr>
      <vt:lpstr>环境设置</vt:lpstr>
      <vt:lpstr>Fork 代码</vt:lpstr>
      <vt:lpstr>配置代码环境</vt:lpstr>
      <vt:lpstr>PowerPoint 演示文稿</vt:lpstr>
      <vt:lpstr>PowerPoint 演示文稿</vt:lpstr>
      <vt:lpstr>调试小程序</vt:lpstr>
      <vt:lpstr>编译小程序</vt:lpstr>
      <vt:lpstr>PowerPoint 演示文稿</vt:lpstr>
      <vt:lpstr>PowerPoint 演示文稿</vt:lpstr>
      <vt:lpstr>调试小程序</vt:lpstr>
      <vt:lpstr>调试小程序</vt:lpstr>
      <vt:lpstr>调试小程序</vt:lpstr>
      <vt:lpstr>项目结构介绍</vt:lpstr>
      <vt:lpstr>目录结构</vt:lpstr>
      <vt:lpstr>PowerPoint 演示文稿</vt:lpstr>
      <vt:lpstr>PowerPoint 演示文稿</vt:lpstr>
      <vt:lpstr>其他资料</vt:lpstr>
      <vt:lpstr>参考资料</vt:lpstr>
      <vt:lpstr>其他工具：Git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sam</dc:creator>
  <cp:lastModifiedBy>sam</cp:lastModifiedBy>
  <cp:revision>43</cp:revision>
  <dcterms:created xsi:type="dcterms:W3CDTF">2019-05-07T01:00:03Z</dcterms:created>
  <dcterms:modified xsi:type="dcterms:W3CDTF">2019-05-08T09:34:02Z</dcterms:modified>
</cp:coreProperties>
</file>